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2596" r:id="rId2"/>
    <p:sldId id="2540" r:id="rId3"/>
    <p:sldId id="2567" r:id="rId4"/>
    <p:sldId id="2565" r:id="rId5"/>
    <p:sldId id="2560" r:id="rId6"/>
    <p:sldId id="2597" r:id="rId7"/>
    <p:sldId id="2598" r:id="rId8"/>
    <p:sldId id="2599" r:id="rId9"/>
    <p:sldId id="2584" r:id="rId10"/>
    <p:sldId id="2571" r:id="rId11"/>
    <p:sldId id="2600" r:id="rId12"/>
    <p:sldId id="2601" r:id="rId13"/>
    <p:sldId id="2602" r:id="rId14"/>
    <p:sldId id="2603" r:id="rId15"/>
    <p:sldId id="2604" r:id="rId16"/>
    <p:sldId id="2605" r:id="rId17"/>
    <p:sldId id="2555" r:id="rId18"/>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AAB0"/>
    <a:srgbClr val="3B7579"/>
    <a:srgbClr val="AAD3D6"/>
    <a:srgbClr val="418287"/>
    <a:srgbClr val="DFE3E9"/>
    <a:srgbClr val="1F1F26"/>
    <a:srgbClr val="D6DBE2"/>
    <a:srgbClr val="CCD2DA"/>
    <a:srgbClr val="BBC3CD"/>
    <a:srgbClr val="D3D8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EEE64A-2EE7-4074-B846-2118264EB9A5}" v="15" dt="2025-10-04T13:48:56.224"/>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95280" autoAdjust="0"/>
  </p:normalViewPr>
  <p:slideViewPr>
    <p:cSldViewPr snapToGrid="0" snapToObjects="1" showGuides="1">
      <p:cViewPr varScale="1">
        <p:scale>
          <a:sx n="105" d="100"/>
          <a:sy n="105" d="100"/>
        </p:scale>
        <p:origin x="834" y="114"/>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gwe Chijioke" userId="73f41304142a3ee6" providerId="LiveId" clId="{D72AE91D-7061-4333-A0F9-2C56DA542F42}"/>
    <pc:docChg chg="undo custSel addSld delSld modSld sldOrd">
      <pc:chgData name="Igwe Chijioke" userId="73f41304142a3ee6" providerId="LiveId" clId="{D72AE91D-7061-4333-A0F9-2C56DA542F42}" dt="2025-10-04T13:48:58.804" v="579" actId="27636"/>
      <pc:docMkLst>
        <pc:docMk/>
      </pc:docMkLst>
      <pc:sldChg chg="addSp delSp modSp mod">
        <pc:chgData name="Igwe Chijioke" userId="73f41304142a3ee6" providerId="LiveId" clId="{D72AE91D-7061-4333-A0F9-2C56DA542F42}" dt="2025-10-02T20:53:55.221" v="430" actId="1076"/>
        <pc:sldMkLst>
          <pc:docMk/>
          <pc:sldMk cId="660194915" sldId="2555"/>
        </pc:sldMkLst>
        <pc:spChg chg="mod">
          <ac:chgData name="Igwe Chijioke" userId="73f41304142a3ee6" providerId="LiveId" clId="{D72AE91D-7061-4333-A0F9-2C56DA542F42}" dt="2025-10-02T20:53:55.221" v="430" actId="1076"/>
          <ac:spMkLst>
            <pc:docMk/>
            <pc:sldMk cId="660194915" sldId="2555"/>
            <ac:spMk id="4" creationId="{997EAB6E-5FFF-4923-BC7F-D2C71AD246DB}"/>
          </ac:spMkLst>
        </pc:spChg>
      </pc:sldChg>
      <pc:sldChg chg="modSp mod">
        <pc:chgData name="Igwe Chijioke" userId="73f41304142a3ee6" providerId="LiveId" clId="{D72AE91D-7061-4333-A0F9-2C56DA542F42}" dt="2025-10-04T13:39:01.519" v="501" actId="20577"/>
        <pc:sldMkLst>
          <pc:docMk/>
          <pc:sldMk cId="268795821" sldId="2567"/>
        </pc:sldMkLst>
        <pc:spChg chg="mod">
          <ac:chgData name="Igwe Chijioke" userId="73f41304142a3ee6" providerId="LiveId" clId="{D72AE91D-7061-4333-A0F9-2C56DA542F42}" dt="2025-10-04T13:39:01.519" v="501" actId="20577"/>
          <ac:spMkLst>
            <pc:docMk/>
            <pc:sldMk cId="268795821" sldId="2567"/>
            <ac:spMk id="24" creationId="{DE611928-0612-AB52-EA99-CC276E772C89}"/>
          </ac:spMkLst>
        </pc:spChg>
      </pc:sldChg>
      <pc:sldChg chg="addSp delSp modSp mod ord">
        <pc:chgData name="Igwe Chijioke" userId="73f41304142a3ee6" providerId="LiveId" clId="{D72AE91D-7061-4333-A0F9-2C56DA542F42}" dt="2025-10-02T20:40:04.699" v="214" actId="123"/>
        <pc:sldMkLst>
          <pc:docMk/>
          <pc:sldMk cId="2032607428" sldId="2571"/>
        </pc:sldMkLst>
        <pc:spChg chg="mod">
          <ac:chgData name="Igwe Chijioke" userId="73f41304142a3ee6" providerId="LiveId" clId="{D72AE91D-7061-4333-A0F9-2C56DA542F42}" dt="2025-10-02T20:32:51.690" v="102" actId="1076"/>
          <ac:spMkLst>
            <pc:docMk/>
            <pc:sldMk cId="2032607428" sldId="2571"/>
            <ac:spMk id="5" creationId="{96DBE169-BA91-4B17-9AF2-4BAD528BEE06}"/>
          </ac:spMkLst>
        </pc:spChg>
        <pc:spChg chg="mod">
          <ac:chgData name="Igwe Chijioke" userId="73f41304142a3ee6" providerId="LiveId" clId="{D72AE91D-7061-4333-A0F9-2C56DA542F42}" dt="2025-10-02T20:34:10.400" v="125" actId="20577"/>
          <ac:spMkLst>
            <pc:docMk/>
            <pc:sldMk cId="2032607428" sldId="2571"/>
            <ac:spMk id="7" creationId="{87FCC6D1-213C-4A86-A2D0-742E15438C09}"/>
          </ac:spMkLst>
        </pc:spChg>
        <pc:spChg chg="mod">
          <ac:chgData name="Igwe Chijioke" userId="73f41304142a3ee6" providerId="LiveId" clId="{D72AE91D-7061-4333-A0F9-2C56DA542F42}" dt="2025-10-02T20:40:04.699" v="214" actId="123"/>
          <ac:spMkLst>
            <pc:docMk/>
            <pc:sldMk cId="2032607428" sldId="2571"/>
            <ac:spMk id="8" creationId="{D9C2EAA8-D3C6-403B-B439-F95C60D0B3B9}"/>
          </ac:spMkLst>
        </pc:spChg>
        <pc:spChg chg="mod">
          <ac:chgData name="Igwe Chijioke" userId="73f41304142a3ee6" providerId="LiveId" clId="{D72AE91D-7061-4333-A0F9-2C56DA542F42}" dt="2025-10-02T20:34:26.049" v="160" actId="20577"/>
          <ac:spMkLst>
            <pc:docMk/>
            <pc:sldMk cId="2032607428" sldId="2571"/>
            <ac:spMk id="20" creationId="{82414D74-66D2-4C65-A48E-39F723FB2B2F}"/>
          </ac:spMkLst>
        </pc:spChg>
        <pc:spChg chg="mod">
          <ac:chgData name="Igwe Chijioke" userId="73f41304142a3ee6" providerId="LiveId" clId="{D72AE91D-7061-4333-A0F9-2C56DA542F42}" dt="2025-10-02T20:34:44.209" v="181" actId="20577"/>
          <ac:spMkLst>
            <pc:docMk/>
            <pc:sldMk cId="2032607428" sldId="2571"/>
            <ac:spMk id="21" creationId="{E4D7EF6E-37B1-4694-B769-3DDEC29D8381}"/>
          </ac:spMkLst>
        </pc:spChg>
        <pc:spChg chg="mod">
          <ac:chgData name="Igwe Chijioke" userId="73f41304142a3ee6" providerId="LiveId" clId="{D72AE91D-7061-4333-A0F9-2C56DA542F42}" dt="2025-10-02T20:34:52.188" v="196" actId="20577"/>
          <ac:spMkLst>
            <pc:docMk/>
            <pc:sldMk cId="2032607428" sldId="2571"/>
            <ac:spMk id="22" creationId="{ABF89FBA-20AC-4FD7-833B-ADA0EEFFCADC}"/>
          </ac:spMkLst>
        </pc:spChg>
        <pc:picChg chg="mod">
          <ac:chgData name="Igwe Chijioke" userId="73f41304142a3ee6" providerId="LiveId" clId="{D72AE91D-7061-4333-A0F9-2C56DA542F42}" dt="2025-10-02T20:36:28.440" v="197" actId="14826"/>
          <ac:picMkLst>
            <pc:docMk/>
            <pc:sldMk cId="2032607428" sldId="2571"/>
            <ac:picMk id="40" creationId="{00000000-0000-0000-0000-000000000000}"/>
          </ac:picMkLst>
        </pc:picChg>
        <pc:picChg chg="mod">
          <ac:chgData name="Igwe Chijioke" userId="73f41304142a3ee6" providerId="LiveId" clId="{D72AE91D-7061-4333-A0F9-2C56DA542F42}" dt="2025-10-02T20:37:22.666" v="198" actId="14826"/>
          <ac:picMkLst>
            <pc:docMk/>
            <pc:sldMk cId="2032607428" sldId="2571"/>
            <ac:picMk id="41" creationId="{00000000-0000-0000-0000-000000000000}"/>
          </ac:picMkLst>
        </pc:picChg>
        <pc:picChg chg="mod">
          <ac:chgData name="Igwe Chijioke" userId="73f41304142a3ee6" providerId="LiveId" clId="{D72AE91D-7061-4333-A0F9-2C56DA542F42}" dt="2025-10-02T20:38:21.131" v="199" actId="14826"/>
          <ac:picMkLst>
            <pc:docMk/>
            <pc:sldMk cId="2032607428" sldId="2571"/>
            <ac:picMk id="42" creationId="{00000000-0000-0000-0000-000000000000}"/>
          </ac:picMkLst>
        </pc:picChg>
        <pc:picChg chg="mod">
          <ac:chgData name="Igwe Chijioke" userId="73f41304142a3ee6" providerId="LiveId" clId="{D72AE91D-7061-4333-A0F9-2C56DA542F42}" dt="2025-10-02T20:39:04.471" v="200" actId="14826"/>
          <ac:picMkLst>
            <pc:docMk/>
            <pc:sldMk cId="2032607428" sldId="2571"/>
            <ac:picMk id="43" creationId="{00000000-0000-0000-0000-000000000000}"/>
          </ac:picMkLst>
        </pc:picChg>
      </pc:sldChg>
      <pc:sldChg chg="del">
        <pc:chgData name="Igwe Chijioke" userId="73f41304142a3ee6" providerId="LiveId" clId="{D72AE91D-7061-4333-A0F9-2C56DA542F42}" dt="2025-10-02T20:53:12.838" v="412" actId="2696"/>
        <pc:sldMkLst>
          <pc:docMk/>
          <pc:sldMk cId="4148056425" sldId="2575"/>
        </pc:sldMkLst>
      </pc:sldChg>
      <pc:sldChg chg="del">
        <pc:chgData name="Igwe Chijioke" userId="73f41304142a3ee6" providerId="LiveId" clId="{D72AE91D-7061-4333-A0F9-2C56DA542F42}" dt="2025-10-02T20:53:01.016" v="411" actId="2696"/>
        <pc:sldMkLst>
          <pc:docMk/>
          <pc:sldMk cId="1250005957" sldId="2581"/>
        </pc:sldMkLst>
      </pc:sldChg>
      <pc:sldChg chg="modSp mod">
        <pc:chgData name="Igwe Chijioke" userId="73f41304142a3ee6" providerId="LiveId" clId="{D72AE91D-7061-4333-A0F9-2C56DA542F42}" dt="2025-10-02T20:31:53.291" v="77" actId="20577"/>
        <pc:sldMkLst>
          <pc:docMk/>
          <pc:sldMk cId="1415924349" sldId="2584"/>
        </pc:sldMkLst>
        <pc:spChg chg="mod">
          <ac:chgData name="Igwe Chijioke" userId="73f41304142a3ee6" providerId="LiveId" clId="{D72AE91D-7061-4333-A0F9-2C56DA542F42}" dt="2025-10-02T20:31:53.291" v="77" actId="20577"/>
          <ac:spMkLst>
            <pc:docMk/>
            <pc:sldMk cId="1415924349" sldId="2584"/>
            <ac:spMk id="3" creationId="{00000000-0000-0000-0000-000000000000}"/>
          </ac:spMkLst>
        </pc:spChg>
      </pc:sldChg>
      <pc:sldChg chg="modSp mod">
        <pc:chgData name="Igwe Chijioke" userId="73f41304142a3ee6" providerId="LiveId" clId="{D72AE91D-7061-4333-A0F9-2C56DA542F42}" dt="2025-10-04T13:39:46.009" v="509" actId="20577"/>
        <pc:sldMkLst>
          <pc:docMk/>
          <pc:sldMk cId="1466930494" sldId="2597"/>
        </pc:sldMkLst>
        <pc:spChg chg="mod">
          <ac:chgData name="Igwe Chijioke" userId="73f41304142a3ee6" providerId="LiveId" clId="{D72AE91D-7061-4333-A0F9-2C56DA542F42}" dt="2025-10-04T13:39:46.009" v="509" actId="20577"/>
          <ac:spMkLst>
            <pc:docMk/>
            <pc:sldMk cId="1466930494" sldId="2597"/>
            <ac:spMk id="3" creationId="{2EC010D3-C0D5-CA07-204F-0A49741CE225}"/>
          </ac:spMkLst>
        </pc:spChg>
        <pc:spChg chg="mod">
          <ac:chgData name="Igwe Chijioke" userId="73f41304142a3ee6" providerId="LiveId" clId="{D72AE91D-7061-4333-A0F9-2C56DA542F42}" dt="2025-10-04T13:39:37.814" v="503" actId="20577"/>
          <ac:spMkLst>
            <pc:docMk/>
            <pc:sldMk cId="1466930494" sldId="2597"/>
            <ac:spMk id="4" creationId="{64C2B93D-D5A3-71D0-B8EE-42ECDE5FC2FE}"/>
          </ac:spMkLst>
        </pc:spChg>
        <pc:spChg chg="mod">
          <ac:chgData name="Igwe Chijioke" userId="73f41304142a3ee6" providerId="LiveId" clId="{D72AE91D-7061-4333-A0F9-2C56DA542F42}" dt="2025-10-04T13:39:40.415" v="505" actId="20577"/>
          <ac:spMkLst>
            <pc:docMk/>
            <pc:sldMk cId="1466930494" sldId="2597"/>
            <ac:spMk id="43" creationId="{CF69CA62-174C-C2D9-16C2-29EB33A2C995}"/>
          </ac:spMkLst>
        </pc:spChg>
        <pc:spChg chg="mod">
          <ac:chgData name="Igwe Chijioke" userId="73f41304142a3ee6" providerId="LiveId" clId="{D72AE91D-7061-4333-A0F9-2C56DA542F42}" dt="2025-10-04T13:39:43.154" v="507" actId="20577"/>
          <ac:spMkLst>
            <pc:docMk/>
            <pc:sldMk cId="1466930494" sldId="2597"/>
            <ac:spMk id="45" creationId="{9AB5F276-AA26-78B9-B0F2-215A18BCFACF}"/>
          </ac:spMkLst>
        </pc:spChg>
      </pc:sldChg>
      <pc:sldChg chg="modSp mod">
        <pc:chgData name="Igwe Chijioke" userId="73f41304142a3ee6" providerId="LiveId" clId="{D72AE91D-7061-4333-A0F9-2C56DA542F42}" dt="2025-10-04T13:39:57.080" v="515" actId="20577"/>
        <pc:sldMkLst>
          <pc:docMk/>
          <pc:sldMk cId="2468712286" sldId="2598"/>
        </pc:sldMkLst>
        <pc:spChg chg="mod">
          <ac:chgData name="Igwe Chijioke" userId="73f41304142a3ee6" providerId="LiveId" clId="{D72AE91D-7061-4333-A0F9-2C56DA542F42}" dt="2025-10-04T13:39:57.080" v="515" actId="20577"/>
          <ac:spMkLst>
            <pc:docMk/>
            <pc:sldMk cId="2468712286" sldId="2598"/>
            <ac:spMk id="11" creationId="{2102E220-F8CF-5950-6718-A3DC7794363C}"/>
          </ac:spMkLst>
        </pc:spChg>
      </pc:sldChg>
      <pc:sldChg chg="modSp add mod">
        <pc:chgData name="Igwe Chijioke" userId="73f41304142a3ee6" providerId="LiveId" clId="{D72AE91D-7061-4333-A0F9-2C56DA542F42}" dt="2025-10-04T13:44:34.079" v="573" actId="20577"/>
        <pc:sldMkLst>
          <pc:docMk/>
          <pc:sldMk cId="3533023809" sldId="2599"/>
        </pc:sldMkLst>
        <pc:spChg chg="mod">
          <ac:chgData name="Igwe Chijioke" userId="73f41304142a3ee6" providerId="LiveId" clId="{D72AE91D-7061-4333-A0F9-2C56DA542F42}" dt="2025-10-02T20:29:21.814" v="64" actId="1076"/>
          <ac:spMkLst>
            <pc:docMk/>
            <pc:sldMk cId="3533023809" sldId="2599"/>
            <ac:spMk id="8" creationId="{B5B38807-80BE-C10A-19E5-81FFAFCE205D}"/>
          </ac:spMkLst>
        </pc:spChg>
        <pc:spChg chg="mod">
          <ac:chgData name="Igwe Chijioke" userId="73f41304142a3ee6" providerId="LiveId" clId="{D72AE91D-7061-4333-A0F9-2C56DA542F42}" dt="2025-10-04T13:44:34.079" v="573" actId="20577"/>
          <ac:spMkLst>
            <pc:docMk/>
            <pc:sldMk cId="3533023809" sldId="2599"/>
            <ac:spMk id="11" creationId="{3A910CAB-B36E-3F76-82E8-353EEB3F6C72}"/>
          </ac:spMkLst>
        </pc:spChg>
        <pc:picChg chg="mod">
          <ac:chgData name="Igwe Chijioke" userId="73f41304142a3ee6" providerId="LiveId" clId="{D72AE91D-7061-4333-A0F9-2C56DA542F42}" dt="2025-10-02T20:29:12.965" v="63" actId="14100"/>
          <ac:picMkLst>
            <pc:docMk/>
            <pc:sldMk cId="3533023809" sldId="2599"/>
            <ac:picMk id="18" creationId="{FF1242DF-981F-246D-56B7-F6A20352658B}"/>
          </ac:picMkLst>
        </pc:picChg>
      </pc:sldChg>
      <pc:sldChg chg="addSp delSp modSp add mod">
        <pc:chgData name="Igwe Chijioke" userId="73f41304142a3ee6" providerId="LiveId" clId="{D72AE91D-7061-4333-A0F9-2C56DA542F42}" dt="2025-10-02T20:42:10.749" v="252" actId="1076"/>
        <pc:sldMkLst>
          <pc:docMk/>
          <pc:sldMk cId="3098097181" sldId="2600"/>
        </pc:sldMkLst>
        <pc:spChg chg="mod">
          <ac:chgData name="Igwe Chijioke" userId="73f41304142a3ee6" providerId="LiveId" clId="{D72AE91D-7061-4333-A0F9-2C56DA542F42}" dt="2025-10-02T20:39:39.631" v="209" actId="20577"/>
          <ac:spMkLst>
            <pc:docMk/>
            <pc:sldMk cId="3098097181" sldId="2600"/>
            <ac:spMk id="5" creationId="{F13F1E6B-60C7-1637-9822-C26AC1864C84}"/>
          </ac:spMkLst>
        </pc:spChg>
        <pc:spChg chg="mod">
          <ac:chgData name="Igwe Chijioke" userId="73f41304142a3ee6" providerId="LiveId" clId="{D72AE91D-7061-4333-A0F9-2C56DA542F42}" dt="2025-10-02T20:39:57.037" v="212" actId="123"/>
          <ac:spMkLst>
            <pc:docMk/>
            <pc:sldMk cId="3098097181" sldId="2600"/>
            <ac:spMk id="8" creationId="{358A3F3C-27FA-921D-1963-F89E10F23363}"/>
          </ac:spMkLst>
        </pc:spChg>
        <pc:picChg chg="mod">
          <ac:chgData name="Igwe Chijioke" userId="73f41304142a3ee6" providerId="LiveId" clId="{D72AE91D-7061-4333-A0F9-2C56DA542F42}" dt="2025-10-02T20:42:10.749" v="252" actId="1076"/>
          <ac:picMkLst>
            <pc:docMk/>
            <pc:sldMk cId="3098097181" sldId="2600"/>
            <ac:picMk id="43" creationId="{F6AB72F6-AAC9-9A9A-2E47-97AB84460C65}"/>
          </ac:picMkLst>
        </pc:picChg>
      </pc:sldChg>
      <pc:sldChg chg="modSp add mod">
        <pc:chgData name="Igwe Chijioke" userId="73f41304142a3ee6" providerId="LiveId" clId="{D72AE91D-7061-4333-A0F9-2C56DA542F42}" dt="2025-10-02T20:43:17.678" v="268" actId="14826"/>
        <pc:sldMkLst>
          <pc:docMk/>
          <pc:sldMk cId="1673303461" sldId="2601"/>
        </pc:sldMkLst>
        <pc:spChg chg="mod">
          <ac:chgData name="Igwe Chijioke" userId="73f41304142a3ee6" providerId="LiveId" clId="{D72AE91D-7061-4333-A0F9-2C56DA542F42}" dt="2025-10-02T20:42:33.614" v="266" actId="20577"/>
          <ac:spMkLst>
            <pc:docMk/>
            <pc:sldMk cId="1673303461" sldId="2601"/>
            <ac:spMk id="5" creationId="{565C6612-9150-6736-D984-FB9D02BFE4F0}"/>
          </ac:spMkLst>
        </pc:spChg>
        <pc:spChg chg="mod">
          <ac:chgData name="Igwe Chijioke" userId="73f41304142a3ee6" providerId="LiveId" clId="{D72AE91D-7061-4333-A0F9-2C56DA542F42}" dt="2025-10-02T20:43:11.076" v="267"/>
          <ac:spMkLst>
            <pc:docMk/>
            <pc:sldMk cId="1673303461" sldId="2601"/>
            <ac:spMk id="8" creationId="{DC1A3569-B9F1-F80B-D006-AFB68C693DD6}"/>
          </ac:spMkLst>
        </pc:spChg>
        <pc:picChg chg="mod">
          <ac:chgData name="Igwe Chijioke" userId="73f41304142a3ee6" providerId="LiveId" clId="{D72AE91D-7061-4333-A0F9-2C56DA542F42}" dt="2025-10-02T20:43:17.678" v="268" actId="14826"/>
          <ac:picMkLst>
            <pc:docMk/>
            <pc:sldMk cId="1673303461" sldId="2601"/>
            <ac:picMk id="43" creationId="{5122AB0A-D4CE-CBE6-6E86-090E3926DB16}"/>
          </ac:picMkLst>
        </pc:picChg>
      </pc:sldChg>
      <pc:sldChg chg="modSp add mod ord">
        <pc:chgData name="Igwe Chijioke" userId="73f41304142a3ee6" providerId="LiveId" clId="{D72AE91D-7061-4333-A0F9-2C56DA542F42}" dt="2025-10-02T20:45:23.680" v="306" actId="14826"/>
        <pc:sldMkLst>
          <pc:docMk/>
          <pc:sldMk cId="2024327839" sldId="2602"/>
        </pc:sldMkLst>
        <pc:spChg chg="mod">
          <ac:chgData name="Igwe Chijioke" userId="73f41304142a3ee6" providerId="LiveId" clId="{D72AE91D-7061-4333-A0F9-2C56DA542F42}" dt="2025-10-02T20:43:49.583" v="294" actId="20577"/>
          <ac:spMkLst>
            <pc:docMk/>
            <pc:sldMk cId="2024327839" sldId="2602"/>
            <ac:spMk id="8" creationId="{0722E111-B229-BFBF-F10E-48E8E242339C}"/>
          </ac:spMkLst>
        </pc:spChg>
        <pc:spChg chg="mod">
          <ac:chgData name="Igwe Chijioke" userId="73f41304142a3ee6" providerId="LiveId" clId="{D72AE91D-7061-4333-A0F9-2C56DA542F42}" dt="2025-10-02T20:44:24.169" v="305" actId="20577"/>
          <ac:spMkLst>
            <pc:docMk/>
            <pc:sldMk cId="2024327839" sldId="2602"/>
            <ac:spMk id="11" creationId="{8C8C4FDD-2AE3-CEE3-D49F-9DFBBE5C1BCD}"/>
          </ac:spMkLst>
        </pc:spChg>
        <pc:picChg chg="mod">
          <ac:chgData name="Igwe Chijioke" userId="73f41304142a3ee6" providerId="LiveId" clId="{D72AE91D-7061-4333-A0F9-2C56DA542F42}" dt="2025-10-02T20:45:23.680" v="306" actId="14826"/>
          <ac:picMkLst>
            <pc:docMk/>
            <pc:sldMk cId="2024327839" sldId="2602"/>
            <ac:picMk id="18" creationId="{54EDF06F-4F2C-74A9-7B93-4891DD594FD8}"/>
          </ac:picMkLst>
        </pc:picChg>
      </pc:sldChg>
      <pc:sldChg chg="modSp add mod ord">
        <pc:chgData name="Igwe Chijioke" userId="73f41304142a3ee6" providerId="LiveId" clId="{D72AE91D-7061-4333-A0F9-2C56DA542F42}" dt="2025-10-02T20:55:21.572" v="447"/>
        <pc:sldMkLst>
          <pc:docMk/>
          <pc:sldMk cId="2201825368" sldId="2603"/>
        </pc:sldMkLst>
        <pc:spChg chg="mod">
          <ac:chgData name="Igwe Chijioke" userId="73f41304142a3ee6" providerId="LiveId" clId="{D72AE91D-7061-4333-A0F9-2C56DA542F42}" dt="2025-10-02T20:45:49.336" v="323" actId="20577"/>
          <ac:spMkLst>
            <pc:docMk/>
            <pc:sldMk cId="2201825368" sldId="2603"/>
            <ac:spMk id="8" creationId="{E39F8435-BBE5-7217-149E-261B4189F928}"/>
          </ac:spMkLst>
        </pc:spChg>
        <pc:spChg chg="mod">
          <ac:chgData name="Igwe Chijioke" userId="73f41304142a3ee6" providerId="LiveId" clId="{D72AE91D-7061-4333-A0F9-2C56DA542F42}" dt="2025-10-02T20:46:12.451" v="332" actId="20577"/>
          <ac:spMkLst>
            <pc:docMk/>
            <pc:sldMk cId="2201825368" sldId="2603"/>
            <ac:spMk id="11" creationId="{BD5A7BF0-8FE4-C1C0-D553-C97B24D180F1}"/>
          </ac:spMkLst>
        </pc:spChg>
        <pc:picChg chg="mod">
          <ac:chgData name="Igwe Chijioke" userId="73f41304142a3ee6" providerId="LiveId" clId="{D72AE91D-7061-4333-A0F9-2C56DA542F42}" dt="2025-10-02T20:47:32.746" v="334" actId="1076"/>
          <ac:picMkLst>
            <pc:docMk/>
            <pc:sldMk cId="2201825368" sldId="2603"/>
            <ac:picMk id="18" creationId="{615F2EE8-7C9C-8D11-2F05-7C6D3092A426}"/>
          </ac:picMkLst>
        </pc:picChg>
      </pc:sldChg>
      <pc:sldChg chg="addSp delSp modSp add mod ord">
        <pc:chgData name="Igwe Chijioke" userId="73f41304142a3ee6" providerId="LiveId" clId="{D72AE91D-7061-4333-A0F9-2C56DA542F42}" dt="2025-10-02T20:52:03.922" v="410" actId="478"/>
        <pc:sldMkLst>
          <pc:docMk/>
          <pc:sldMk cId="113961750" sldId="2604"/>
        </pc:sldMkLst>
        <pc:spChg chg="mod">
          <ac:chgData name="Igwe Chijioke" userId="73f41304142a3ee6" providerId="LiveId" clId="{D72AE91D-7061-4333-A0F9-2C56DA542F42}" dt="2025-10-02T20:48:37.989" v="347" actId="20577"/>
          <ac:spMkLst>
            <pc:docMk/>
            <pc:sldMk cId="113961750" sldId="2604"/>
            <ac:spMk id="5" creationId="{253CA5F3-15CD-53DB-570A-CC5AF59FBCFC}"/>
          </ac:spMkLst>
        </pc:spChg>
        <pc:graphicFrameChg chg="add mod modGraphic">
          <ac:chgData name="Igwe Chijioke" userId="73f41304142a3ee6" providerId="LiveId" clId="{D72AE91D-7061-4333-A0F9-2C56DA542F42}" dt="2025-10-02T20:51:36.515" v="404" actId="255"/>
          <ac:graphicFrameMkLst>
            <pc:docMk/>
            <pc:sldMk cId="113961750" sldId="2604"/>
            <ac:graphicFrameMk id="2" creationId="{6F0AA72B-5FBB-FCAB-034C-6BD0A14D08EF}"/>
          </ac:graphicFrameMkLst>
        </pc:graphicFrameChg>
      </pc:sldChg>
      <pc:sldChg chg="addSp modSp new del mod">
        <pc:chgData name="Igwe Chijioke" userId="73f41304142a3ee6" providerId="LiveId" clId="{D72AE91D-7061-4333-A0F9-2C56DA542F42}" dt="2025-10-02T20:54:55.170" v="438" actId="680"/>
        <pc:sldMkLst>
          <pc:docMk/>
          <pc:sldMk cId="160565208" sldId="2605"/>
        </pc:sldMkLst>
      </pc:sldChg>
      <pc:sldChg chg="addSp delSp modSp add mod ord">
        <pc:chgData name="Igwe Chijioke" userId="73f41304142a3ee6" providerId="LiveId" clId="{D72AE91D-7061-4333-A0F9-2C56DA542F42}" dt="2025-10-04T13:48:58.804" v="579" actId="27636"/>
        <pc:sldMkLst>
          <pc:docMk/>
          <pc:sldMk cId="1651892403" sldId="2605"/>
        </pc:sldMkLst>
        <pc:spChg chg="mod">
          <ac:chgData name="Igwe Chijioke" userId="73f41304142a3ee6" providerId="LiveId" clId="{D72AE91D-7061-4333-A0F9-2C56DA542F42}" dt="2025-10-02T20:57:00.879" v="476" actId="1076"/>
          <ac:spMkLst>
            <pc:docMk/>
            <pc:sldMk cId="1651892403" sldId="2605"/>
            <ac:spMk id="8" creationId="{C41577D5-DF06-68C1-59F3-69D6DAB620C4}"/>
          </ac:spMkLst>
        </pc:spChg>
        <pc:spChg chg="mod">
          <ac:chgData name="Igwe Chijioke" userId="73f41304142a3ee6" providerId="LiveId" clId="{D72AE91D-7061-4333-A0F9-2C56DA542F42}" dt="2025-10-04T13:48:58.804" v="579" actId="27636"/>
          <ac:spMkLst>
            <pc:docMk/>
            <pc:sldMk cId="1651892403" sldId="2605"/>
            <ac:spMk id="11" creationId="{F51B03C4-1B46-9F0E-A5DA-CFE571C2B989}"/>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5C1C803-4122-480D-8DD8-731C759F8366}" type="datetime1">
              <a:rPr lang="en-GB" smtClean="0"/>
              <a:t>04/10/2025</a:t>
            </a:fld>
            <a:endParaRPr lang="en-GB"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A8A28B-0568-4092-BB1A-13C9B073E3A0}" type="slidenum">
              <a:rPr lang="en-GB" smtClean="0"/>
              <a:t>‹#›</a:t>
            </a:fld>
            <a:endParaRPr lang="en-GB"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f hdr="0" ftr="0" dt="0"/>
</p:handoutMaster>
</file>

<file path=ppt/media/image1.jpg>
</file>

<file path=ppt/media/image10.jpe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jpeg>
</file>

<file path=ppt/media/image3.jpg>
</file>

<file path=ppt/media/image4.jpe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71CFBE35-EE7C-4065-8DAA-0FF396A0AF2F}" type="datetime1">
              <a:rPr lang="en-GB" noProof="0" smtClean="0"/>
              <a:t>04/10/2025</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CFA0038-7055-434C-B6C4-B8C69565C600}" type="slidenum">
              <a:rPr lang="en-GB" noProof="0" smtClean="0"/>
              <a:t>‹#›</a:t>
            </a:fld>
            <a:endParaRPr lang="en-GB" noProof="0"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1</a:t>
            </a:fld>
            <a:endParaRPr lang="en-GB" dirty="0"/>
          </a:p>
        </p:txBody>
      </p:sp>
    </p:spTree>
    <p:extLst>
      <p:ext uri="{BB962C8B-B14F-4D97-AF65-F5344CB8AC3E}">
        <p14:creationId xmlns:p14="http://schemas.microsoft.com/office/powerpoint/2010/main" val="42451387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10</a:t>
            </a:fld>
            <a:endParaRPr lang="en-GB" dirty="0"/>
          </a:p>
        </p:txBody>
      </p:sp>
    </p:spTree>
    <p:extLst>
      <p:ext uri="{BB962C8B-B14F-4D97-AF65-F5344CB8AC3E}">
        <p14:creationId xmlns:p14="http://schemas.microsoft.com/office/powerpoint/2010/main" val="22414939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CDFCA4-DF5B-5643-358D-C7ACCD5D61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AFAB1F-C22C-37C5-5E15-E07B9659DC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8FBEE5-61E9-05E9-5B2A-D2F71F6774D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BA33F99B-3D88-7420-E9B0-3C2078B3DB66}"/>
              </a:ext>
            </a:extLst>
          </p:cNvPr>
          <p:cNvSpPr>
            <a:spLocks noGrp="1"/>
          </p:cNvSpPr>
          <p:nvPr>
            <p:ph type="sldNum" sz="quarter" idx="10"/>
          </p:nvPr>
        </p:nvSpPr>
        <p:spPr/>
        <p:txBody>
          <a:bodyPr/>
          <a:lstStyle/>
          <a:p>
            <a:pPr rtl="0"/>
            <a:fld id="{3CFA0038-7055-434C-B6C4-B8C69565C600}" type="slidenum">
              <a:rPr lang="en-GB" smtClean="0"/>
              <a:t>11</a:t>
            </a:fld>
            <a:endParaRPr lang="en-GB" dirty="0"/>
          </a:p>
        </p:txBody>
      </p:sp>
    </p:spTree>
    <p:extLst>
      <p:ext uri="{BB962C8B-B14F-4D97-AF65-F5344CB8AC3E}">
        <p14:creationId xmlns:p14="http://schemas.microsoft.com/office/powerpoint/2010/main" val="13091845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97706-67D9-3C36-874A-544C98AC7D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027F2D-8089-F1A3-4C3C-BEE0BC22F4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77D634-9179-61EA-F76C-1470E89717FF}"/>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D68C02C-C691-1738-7023-1021A124B8B2}"/>
              </a:ext>
            </a:extLst>
          </p:cNvPr>
          <p:cNvSpPr>
            <a:spLocks noGrp="1"/>
          </p:cNvSpPr>
          <p:nvPr>
            <p:ph type="sldNum" sz="quarter" idx="10"/>
          </p:nvPr>
        </p:nvSpPr>
        <p:spPr/>
        <p:txBody>
          <a:bodyPr/>
          <a:lstStyle/>
          <a:p>
            <a:pPr rtl="0"/>
            <a:fld id="{3CFA0038-7055-434C-B6C4-B8C69565C600}" type="slidenum">
              <a:rPr lang="en-GB" smtClean="0"/>
              <a:t>12</a:t>
            </a:fld>
            <a:endParaRPr lang="en-GB" dirty="0"/>
          </a:p>
        </p:txBody>
      </p:sp>
    </p:spTree>
    <p:extLst>
      <p:ext uri="{BB962C8B-B14F-4D97-AF65-F5344CB8AC3E}">
        <p14:creationId xmlns:p14="http://schemas.microsoft.com/office/powerpoint/2010/main" val="14963940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EADD6A-9F44-EBE7-B37D-D38C69A5A7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455877-187F-3371-D0AE-EAEA0252E6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F107F3-2F0F-580E-21FF-6232B32D06D0}"/>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CBBACEBF-570E-95F7-07C8-CDBF3870E0F7}"/>
              </a:ext>
            </a:extLst>
          </p:cNvPr>
          <p:cNvSpPr>
            <a:spLocks noGrp="1"/>
          </p:cNvSpPr>
          <p:nvPr>
            <p:ph type="sldNum" sz="quarter" idx="10"/>
          </p:nvPr>
        </p:nvSpPr>
        <p:spPr/>
        <p:txBody>
          <a:bodyPr/>
          <a:lstStyle/>
          <a:p>
            <a:pPr rtl="0"/>
            <a:fld id="{3CFA0038-7055-434C-B6C4-B8C69565C600}" type="slidenum">
              <a:rPr lang="en-GB" smtClean="0"/>
              <a:t>13</a:t>
            </a:fld>
            <a:endParaRPr lang="en-GB" dirty="0"/>
          </a:p>
        </p:txBody>
      </p:sp>
    </p:spTree>
    <p:extLst>
      <p:ext uri="{BB962C8B-B14F-4D97-AF65-F5344CB8AC3E}">
        <p14:creationId xmlns:p14="http://schemas.microsoft.com/office/powerpoint/2010/main" val="16055547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CA344A-02AE-7157-1F7D-F0AABA5479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A42BB8-C7A3-64B3-068F-B45E5324A5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61F73F-121D-574C-D95B-38647005D06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2BBAFC81-1CFD-7088-FE98-E15ADB18DB54}"/>
              </a:ext>
            </a:extLst>
          </p:cNvPr>
          <p:cNvSpPr>
            <a:spLocks noGrp="1"/>
          </p:cNvSpPr>
          <p:nvPr>
            <p:ph type="sldNum" sz="quarter" idx="10"/>
          </p:nvPr>
        </p:nvSpPr>
        <p:spPr/>
        <p:txBody>
          <a:bodyPr/>
          <a:lstStyle/>
          <a:p>
            <a:pPr rtl="0"/>
            <a:fld id="{3CFA0038-7055-434C-B6C4-B8C69565C600}" type="slidenum">
              <a:rPr lang="en-GB" smtClean="0"/>
              <a:t>14</a:t>
            </a:fld>
            <a:endParaRPr lang="en-GB" dirty="0"/>
          </a:p>
        </p:txBody>
      </p:sp>
    </p:spTree>
    <p:extLst>
      <p:ext uri="{BB962C8B-B14F-4D97-AF65-F5344CB8AC3E}">
        <p14:creationId xmlns:p14="http://schemas.microsoft.com/office/powerpoint/2010/main" val="39367626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3BFA57-4CDE-F361-6032-B47C65EA35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8A21BF-6D59-B33A-968B-5005719D67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A21246-1372-05E5-2618-27E02D2C0C48}"/>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85D09BD2-EA0E-FF6F-D77F-E986FAEF0588}"/>
              </a:ext>
            </a:extLst>
          </p:cNvPr>
          <p:cNvSpPr>
            <a:spLocks noGrp="1"/>
          </p:cNvSpPr>
          <p:nvPr>
            <p:ph type="sldNum" sz="quarter" idx="10"/>
          </p:nvPr>
        </p:nvSpPr>
        <p:spPr/>
        <p:txBody>
          <a:bodyPr/>
          <a:lstStyle/>
          <a:p>
            <a:pPr rtl="0"/>
            <a:fld id="{3CFA0038-7055-434C-B6C4-B8C69565C600}" type="slidenum">
              <a:rPr lang="en-GB" smtClean="0"/>
              <a:t>15</a:t>
            </a:fld>
            <a:endParaRPr lang="en-GB" dirty="0"/>
          </a:p>
        </p:txBody>
      </p:sp>
    </p:spTree>
    <p:extLst>
      <p:ext uri="{BB962C8B-B14F-4D97-AF65-F5344CB8AC3E}">
        <p14:creationId xmlns:p14="http://schemas.microsoft.com/office/powerpoint/2010/main" val="1781207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DA7FAE-863F-278C-555A-A2F1E43AFE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3A3345-09D6-D80A-95D9-299A62926C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F212BE-550B-0389-2F54-50952F5B84BB}"/>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A9180338-B64E-0D01-F717-A2032EBA6C24}"/>
              </a:ext>
            </a:extLst>
          </p:cNvPr>
          <p:cNvSpPr>
            <a:spLocks noGrp="1"/>
          </p:cNvSpPr>
          <p:nvPr>
            <p:ph type="sldNum" sz="quarter" idx="10"/>
          </p:nvPr>
        </p:nvSpPr>
        <p:spPr/>
        <p:txBody>
          <a:bodyPr/>
          <a:lstStyle/>
          <a:p>
            <a:pPr rtl="0"/>
            <a:fld id="{3CFA0038-7055-434C-B6C4-B8C69565C600}" type="slidenum">
              <a:rPr lang="en-GB" smtClean="0"/>
              <a:t>16</a:t>
            </a:fld>
            <a:endParaRPr lang="en-GB" dirty="0"/>
          </a:p>
        </p:txBody>
      </p:sp>
    </p:spTree>
    <p:extLst>
      <p:ext uri="{BB962C8B-B14F-4D97-AF65-F5344CB8AC3E}">
        <p14:creationId xmlns:p14="http://schemas.microsoft.com/office/powerpoint/2010/main" val="41218908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17</a:t>
            </a:fld>
            <a:endParaRPr lang="en-GB" dirty="0"/>
          </a:p>
        </p:txBody>
      </p:sp>
    </p:spTree>
    <p:extLst>
      <p:ext uri="{BB962C8B-B14F-4D97-AF65-F5344CB8AC3E}">
        <p14:creationId xmlns:p14="http://schemas.microsoft.com/office/powerpoint/2010/main" val="4142773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2</a:t>
            </a:fld>
            <a:endParaRPr lang="en-GB" dirty="0"/>
          </a:p>
        </p:txBody>
      </p:sp>
    </p:spTree>
    <p:extLst>
      <p:ext uri="{BB962C8B-B14F-4D97-AF65-F5344CB8AC3E}">
        <p14:creationId xmlns:p14="http://schemas.microsoft.com/office/powerpoint/2010/main" val="41972919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3</a:t>
            </a:fld>
            <a:endParaRPr lang="en-GB" dirty="0"/>
          </a:p>
        </p:txBody>
      </p:sp>
    </p:spTree>
    <p:extLst>
      <p:ext uri="{BB962C8B-B14F-4D97-AF65-F5344CB8AC3E}">
        <p14:creationId xmlns:p14="http://schemas.microsoft.com/office/powerpoint/2010/main" val="2952502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4</a:t>
            </a:fld>
            <a:endParaRPr lang="en-GB" dirty="0"/>
          </a:p>
        </p:txBody>
      </p:sp>
    </p:spTree>
    <p:extLst>
      <p:ext uri="{BB962C8B-B14F-4D97-AF65-F5344CB8AC3E}">
        <p14:creationId xmlns:p14="http://schemas.microsoft.com/office/powerpoint/2010/main" val="687543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5</a:t>
            </a:fld>
            <a:endParaRPr lang="en-GB" dirty="0"/>
          </a:p>
        </p:txBody>
      </p:sp>
    </p:spTree>
    <p:extLst>
      <p:ext uri="{BB962C8B-B14F-4D97-AF65-F5344CB8AC3E}">
        <p14:creationId xmlns:p14="http://schemas.microsoft.com/office/powerpoint/2010/main" val="36750230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F2870-82A5-BE12-7C77-33A26E68EC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F73A25-6003-EFC0-3C75-0A3B6489B3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BD055C-FEA7-0CD1-B8B1-EE9D1FCD7953}"/>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F16585D4-ED1D-A9B1-3D8B-953AA1D46B7E}"/>
              </a:ext>
            </a:extLst>
          </p:cNvPr>
          <p:cNvSpPr>
            <a:spLocks noGrp="1"/>
          </p:cNvSpPr>
          <p:nvPr>
            <p:ph type="sldNum" sz="quarter" idx="10"/>
          </p:nvPr>
        </p:nvSpPr>
        <p:spPr/>
        <p:txBody>
          <a:bodyPr/>
          <a:lstStyle/>
          <a:p>
            <a:pPr rtl="0"/>
            <a:fld id="{3CFA0038-7055-434C-B6C4-B8C69565C600}" type="slidenum">
              <a:rPr lang="en-GB" smtClean="0"/>
              <a:t>6</a:t>
            </a:fld>
            <a:endParaRPr lang="en-GB" dirty="0"/>
          </a:p>
        </p:txBody>
      </p:sp>
    </p:spTree>
    <p:extLst>
      <p:ext uri="{BB962C8B-B14F-4D97-AF65-F5344CB8AC3E}">
        <p14:creationId xmlns:p14="http://schemas.microsoft.com/office/powerpoint/2010/main" val="36599271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BB0C59-4B55-C6EC-C262-8AFB5EFBC3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019C4C-61FB-29A8-02F4-5F2D328C31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C4CD1D-CC9B-9807-0DF7-192AA9267642}"/>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27F46A41-1DD8-82B4-4F70-517382B4E971}"/>
              </a:ext>
            </a:extLst>
          </p:cNvPr>
          <p:cNvSpPr>
            <a:spLocks noGrp="1"/>
          </p:cNvSpPr>
          <p:nvPr>
            <p:ph type="sldNum" sz="quarter" idx="10"/>
          </p:nvPr>
        </p:nvSpPr>
        <p:spPr/>
        <p:txBody>
          <a:bodyPr/>
          <a:lstStyle/>
          <a:p>
            <a:pPr rtl="0"/>
            <a:fld id="{3CFA0038-7055-434C-B6C4-B8C69565C600}" type="slidenum">
              <a:rPr lang="en-GB" smtClean="0"/>
              <a:t>7</a:t>
            </a:fld>
            <a:endParaRPr lang="en-GB" dirty="0"/>
          </a:p>
        </p:txBody>
      </p:sp>
    </p:spTree>
    <p:extLst>
      <p:ext uri="{BB962C8B-B14F-4D97-AF65-F5344CB8AC3E}">
        <p14:creationId xmlns:p14="http://schemas.microsoft.com/office/powerpoint/2010/main" val="21402472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C3126B-CF15-12CE-73FC-E618AB639E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4238D9-106E-7361-AB0E-CD1917123C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EF76AA-FD34-E2E9-0E7C-0B767F760105}"/>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686F3F76-8419-1EA2-9FC6-9167266E7F32}"/>
              </a:ext>
            </a:extLst>
          </p:cNvPr>
          <p:cNvSpPr>
            <a:spLocks noGrp="1"/>
          </p:cNvSpPr>
          <p:nvPr>
            <p:ph type="sldNum" sz="quarter" idx="10"/>
          </p:nvPr>
        </p:nvSpPr>
        <p:spPr/>
        <p:txBody>
          <a:bodyPr/>
          <a:lstStyle/>
          <a:p>
            <a:pPr rtl="0"/>
            <a:fld id="{3CFA0038-7055-434C-B6C4-B8C69565C600}" type="slidenum">
              <a:rPr lang="en-GB" smtClean="0"/>
              <a:t>8</a:t>
            </a:fld>
            <a:endParaRPr lang="en-GB" dirty="0"/>
          </a:p>
        </p:txBody>
      </p:sp>
    </p:spTree>
    <p:extLst>
      <p:ext uri="{BB962C8B-B14F-4D97-AF65-F5344CB8AC3E}">
        <p14:creationId xmlns:p14="http://schemas.microsoft.com/office/powerpoint/2010/main" val="2803028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3CFA0038-7055-434C-B6C4-B8C69565C600}" type="slidenum">
              <a:rPr lang="en-GB" smtClean="0"/>
              <a:t>9</a:t>
            </a:fld>
            <a:endParaRPr lang="en-GB" dirty="0"/>
          </a:p>
        </p:txBody>
      </p:sp>
    </p:spTree>
    <p:extLst>
      <p:ext uri="{BB962C8B-B14F-4D97-AF65-F5344CB8AC3E}">
        <p14:creationId xmlns:p14="http://schemas.microsoft.com/office/powerpoint/2010/main" val="2571365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rtlCol="0"/>
          <a:lstStyle/>
          <a:p>
            <a:pPr rtl="0"/>
            <a:r>
              <a:rPr lang="en-US" noProof="0"/>
              <a:t>Click icon to add picture</a:t>
            </a:r>
            <a:endParaRPr lang="en-GB" noProof="0"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rtlCol="0" anchor="t">
            <a:noAutofit/>
          </a:bodyPr>
          <a:lstStyle>
            <a:lvl1pPr>
              <a:defRPr sz="5000" b="1">
                <a:solidFill>
                  <a:schemeClr val="bg1"/>
                </a:solidFill>
                <a:latin typeface="+mj-lt"/>
              </a:defRPr>
            </a:lvl1pPr>
          </a:lstStyle>
          <a:p>
            <a:pPr rtl="0"/>
            <a:r>
              <a:rPr lang="en-GB" noProof="0"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rtlCol="0">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rtlCol="0" anchor="t">
            <a:noAutofit/>
          </a:bodyPr>
          <a:lstStyle>
            <a:lvl1pPr>
              <a:defRPr sz="5000" b="1">
                <a:solidFill>
                  <a:schemeClr val="bg1"/>
                </a:solidFill>
                <a:latin typeface="+mj-lt"/>
              </a:defRPr>
            </a:lvl1pPr>
          </a:lstStyle>
          <a:p>
            <a:pPr rtl="0"/>
            <a:r>
              <a:rPr lang="en-GB" noProof="0"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rtlCol="0">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rtlCol="0" anchor="ctr">
            <a:noAutofit/>
          </a:bodyPr>
          <a:lstStyle>
            <a:lvl1pPr algn="r">
              <a:defRPr sz="5000" b="1">
                <a:solidFill>
                  <a:schemeClr val="bg1"/>
                </a:solidFill>
                <a:latin typeface="+mj-lt"/>
              </a:defRPr>
            </a:lvl1pPr>
          </a:lstStyle>
          <a:p>
            <a:pPr rtl="0"/>
            <a:r>
              <a:rPr lang="en-GB" noProof="0"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rtlCol="0" anchor="ctr">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rtl="0"/>
            <a:r>
              <a:rPr lang="en-GB" noProof="0"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rtlCol="0"/>
          <a:lstStyle/>
          <a:p>
            <a:pPr rtl="0"/>
            <a:r>
              <a:rPr lang="en-US" noProof="0"/>
              <a:t>Click icon to add picture</a:t>
            </a:r>
            <a:endParaRPr lang="en-GB"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rtlCol="0"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rtlCol="0"/>
          <a:lstStyle/>
          <a:p>
            <a:pPr rtl="0"/>
            <a:r>
              <a:rPr lang="en-US" noProof="0"/>
              <a:t>Click icon to add picture</a:t>
            </a:r>
            <a:endParaRPr lang="en-GB"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rtlCol="0"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rtl="0"/>
            <a:r>
              <a:rPr lang="en-GB" noProof="0"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rtlCol="0"/>
          <a:lstStyle/>
          <a:p>
            <a:pPr rtl="0"/>
            <a:r>
              <a:rPr lang="en-US" noProof="0"/>
              <a:t>Click icon to add picture</a:t>
            </a:r>
            <a:endParaRPr lang="en-GB"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rtlCol="0"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rtlCol="0"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rtl="0"/>
            <a:r>
              <a:rPr lang="en-GB" noProof="0"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rtlCol="0"/>
          <a:lstStyle/>
          <a:p>
            <a:pPr rtl="0"/>
            <a:r>
              <a:rPr lang="en-US" noProof="0"/>
              <a:t>Click icon to add picture</a:t>
            </a:r>
            <a:endParaRPr lang="en-GB"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rtlCol="0"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rtlCol="0"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rtl="0"/>
            <a:r>
              <a:rPr lang="en-GB" noProof="0" dirty="0"/>
              <a:t>Click to edit Master </a:t>
            </a:r>
            <a:br>
              <a:rPr lang="en-GB" noProof="0" dirty="0"/>
            </a:br>
            <a:r>
              <a:rPr lang="en-GB" noProof="0" dirty="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rtlCol="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rtl="0"/>
            <a:r>
              <a:rPr lang="en-GB" noProof="0" dirty="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rtl="0"/>
            <a:r>
              <a:rPr lang="en-GB" noProof="0" dirty="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rtlCol="0" anchor="b"/>
          <a:lstStyle>
            <a:lvl1pPr algn="l">
              <a:defRPr>
                <a:latin typeface="+mj-lt"/>
              </a:defRPr>
            </a:lvl1pPr>
          </a:lstStyle>
          <a:p>
            <a:pPr rtl="0"/>
            <a:r>
              <a:rPr lang="en-US" noProof="0"/>
              <a:t>Click to edit Master title style</a:t>
            </a:r>
            <a:endParaRPr lang="en-GB" noProof="0"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rtlCol="0"/>
          <a:lstStyle/>
          <a:p>
            <a:pPr rtl="0"/>
            <a:r>
              <a:rPr lang="en-US" noProof="0"/>
              <a:t>Click icon to add picture</a:t>
            </a:r>
            <a:endParaRPr lang="en-GB" noProof="0"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rtlCol="0">
            <a:noAutofit/>
          </a:bodyPr>
          <a:lstStyle>
            <a:lvl1pPr marL="0" indent="0" algn="l">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rtlCol="0" anchor="b">
            <a:normAutofit/>
          </a:bodyPr>
          <a:lstStyle>
            <a:lvl1pPr marL="0" indent="0" algn="l">
              <a:buNone/>
              <a:defRPr sz="1600" b="1">
                <a:latin typeface="+mj-lt"/>
                <a:cs typeface="Arial" panose="020B0604020202020204" pitchFamily="34" charset="0"/>
              </a:defRPr>
            </a:lvl1pPr>
          </a:lstStyle>
          <a:p>
            <a:pPr lvl="0" rtl="0"/>
            <a:r>
              <a:rPr lang="en-US" noProof="0"/>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rtlCol="0">
            <a:normAutofit/>
          </a:bodyPr>
          <a:lstStyle>
            <a:lvl1pPr>
              <a:defRPr sz="800"/>
            </a:lvl1pPr>
          </a:lstStyle>
          <a:p>
            <a:pPr rtl="0"/>
            <a:r>
              <a:rPr lang="en-US" noProof="0"/>
              <a:t>Click icon to add picture</a:t>
            </a:r>
            <a:endParaRPr lang="en-GB" noProof="0"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rtlCol="0"/>
          <a:lstStyle/>
          <a:p>
            <a:pPr rtl="0"/>
            <a:r>
              <a:rPr lang="en-US" noProof="0"/>
              <a:t>Click icon to add picture</a:t>
            </a:r>
            <a:endParaRPr lang="en-GB" noProof="0"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rtlCol="0" anchor="b">
            <a:normAutofit/>
          </a:bodyPr>
          <a:lstStyle>
            <a:lvl1pPr algn="r">
              <a:defRPr sz="4000">
                <a:latin typeface="+mj-lt"/>
              </a:defRPr>
            </a:lvl1pPr>
          </a:lstStyle>
          <a:p>
            <a:pPr rtl="0"/>
            <a:r>
              <a:rPr lang="en-US" noProof="0"/>
              <a:t>Click to edit Master title style</a:t>
            </a:r>
            <a:endParaRPr lang="en-GB" noProof="0"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rtl="0">
              <a:buNone/>
            </a:pPr>
            <a:r>
              <a:rPr lang="en-GB" noProof="0"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rtlCol="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rtlCol="0"/>
          <a:lstStyle/>
          <a:p>
            <a:pPr rtl="0"/>
            <a:r>
              <a:rPr lang="en-US" noProof="0"/>
              <a:t>Click icon to add picture</a:t>
            </a:r>
            <a:endParaRPr lang="en-GB" noProof="0"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rtlCol="0" anchor="b">
            <a:normAutofit/>
          </a:bodyPr>
          <a:lstStyle>
            <a:lvl1pPr algn="l">
              <a:defRPr sz="4000">
                <a:latin typeface="+mj-lt"/>
              </a:defRPr>
            </a:lvl1pPr>
          </a:lstStyle>
          <a:p>
            <a:pPr rtl="0"/>
            <a:r>
              <a:rPr lang="en-US" noProof="0"/>
              <a:t>Click to edit Master title style</a:t>
            </a:r>
            <a:endParaRPr lang="en-GB" noProof="0"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rtl="0">
              <a:buNone/>
            </a:pPr>
            <a:r>
              <a:rPr lang="en-GB" noProof="0"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rtlCol="0">
            <a:normAutofit/>
          </a:bodyPr>
          <a:lstStyle>
            <a:lvl1pPr>
              <a:defRPr sz="1400"/>
            </a:lvl1pPr>
            <a:lvl2pPr>
              <a:defRPr sz="1200"/>
            </a:lvl2pPr>
            <a:lvl3pPr>
              <a:defRPr sz="1100"/>
            </a:lvl3pPr>
            <a:lvl4pPr>
              <a:defRPr sz="1050"/>
            </a:lvl4pPr>
            <a:lvl5pPr>
              <a:defRPr sz="105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rtlCol="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rtlCol="0"/>
          <a:lstStyle/>
          <a:p>
            <a:pPr rtl="0"/>
            <a:r>
              <a:rPr lang="en-US" noProof="0"/>
              <a:t>Click icon to add picture</a:t>
            </a:r>
            <a:endParaRPr lang="en-GB" noProof="0"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rtlCol="0" anchor="t">
            <a:normAutofit/>
          </a:bodyPr>
          <a:lstStyle>
            <a:lvl1pPr algn="l">
              <a:defRPr sz="4000">
                <a:solidFill>
                  <a:schemeClr val="bg1"/>
                </a:solidFill>
                <a:latin typeface="+mj-lt"/>
              </a:defRPr>
            </a:lvl1pPr>
          </a:lstStyle>
          <a:p>
            <a:pPr rtl="0"/>
            <a:r>
              <a:rPr lang="en-US" noProof="0"/>
              <a:t>Click to edit Master title style</a:t>
            </a:r>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rtlCol="0" anchor="t">
            <a:noAutofit/>
          </a:bodyPr>
          <a:lstStyle>
            <a:lvl1pPr>
              <a:defRPr sz="5000" b="1">
                <a:solidFill>
                  <a:schemeClr val="bg1"/>
                </a:solidFill>
                <a:latin typeface="+mj-lt"/>
              </a:defRPr>
            </a:lvl1pPr>
          </a:lstStyle>
          <a:p>
            <a:pPr rtl="0"/>
            <a:r>
              <a:rPr lang="en-GB" noProof="0"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rtlCol="0">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rtlCol="0" anchor="t">
            <a:normAutofit/>
          </a:bodyPr>
          <a:lstStyle>
            <a:lvl1pPr algn="l">
              <a:defRPr sz="4000">
                <a:solidFill>
                  <a:schemeClr val="tx1"/>
                </a:solidFill>
                <a:latin typeface="+mj-lt"/>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rtlCol="0"/>
          <a:lstStyle/>
          <a:p>
            <a:pPr rtl="0"/>
            <a:r>
              <a:rPr lang="en-US" noProof="0"/>
              <a:t>Click icon to add picture</a:t>
            </a:r>
            <a:endParaRPr lang="en-GB" noProof="0"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rtlCol="0" anchor="ctr">
            <a:normAutofit/>
          </a:bodyPr>
          <a:lstStyle>
            <a:lvl1pPr algn="l">
              <a:defRPr sz="4000">
                <a:solidFill>
                  <a:schemeClr val="bg1"/>
                </a:solidFill>
                <a:latin typeface="+mj-lt"/>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rtlCol="0" anchor="t">
            <a:normAutofit/>
          </a:bodyPr>
          <a:lstStyle>
            <a:lvl1pPr algn="ctr">
              <a:defRPr sz="4000">
                <a:solidFill>
                  <a:schemeClr val="tx1"/>
                </a:solidFill>
                <a:latin typeface="+mj-lt"/>
              </a:defRPr>
            </a:lvl1pPr>
          </a:lstStyle>
          <a:p>
            <a:pPr rtl="0"/>
            <a:r>
              <a:rPr lang="en-US" noProof="0"/>
              <a:t>Click to edit Master title style</a:t>
            </a:r>
            <a:endParaRPr lang="en-GB" noProof="0"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rtl="0"/>
            <a:endParaRPr lang="en-GB" noProof="0"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rtlCol="0" anchor="b">
            <a:normAutofit/>
          </a:bodyPr>
          <a:lstStyle>
            <a:lvl1pPr marL="0" indent="0">
              <a:buNone/>
              <a:defRPr sz="1600" b="1">
                <a:solidFill>
                  <a:schemeClr val="bg1"/>
                </a:solidFill>
                <a:latin typeface="+mj-lt"/>
                <a:cs typeface="Arial" panose="020B0604020202020204" pitchFamily="34" charset="0"/>
              </a:defRPr>
            </a:lvl1pPr>
          </a:lstStyle>
          <a:p>
            <a:pPr lvl="0" rtl="0"/>
            <a:r>
              <a:rPr lang="en-GB" noProof="0"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rtl="0"/>
            <a:r>
              <a:rPr lang="en-GB" noProof="0"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rtlCol="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rtlCol="0" anchor="t">
            <a:normAutofit/>
          </a:bodyPr>
          <a:lstStyle>
            <a:lvl1pPr algn="ctr">
              <a:defRPr sz="4000">
                <a:solidFill>
                  <a:schemeClr val="tx1"/>
                </a:solidFill>
                <a:latin typeface="+mj-lt"/>
              </a:defRPr>
            </a:lvl1pPr>
          </a:lstStyle>
          <a:p>
            <a:pPr rtl="0"/>
            <a:r>
              <a:rPr lang="en-US" noProof="0"/>
              <a:t>Click to edit Master title style</a:t>
            </a:r>
            <a:endParaRPr lang="en-GB" noProof="0"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rtlCol="0" anchor="b">
            <a:normAutofit/>
          </a:bodyPr>
          <a:lstStyle>
            <a:lvl1pPr algn="r">
              <a:defRPr sz="4000">
                <a:latin typeface="+mj-lt"/>
              </a:defRPr>
            </a:lvl1pPr>
          </a:lstStyle>
          <a:p>
            <a:pPr rtl="0"/>
            <a:r>
              <a:rPr lang="en-US" noProof="0"/>
              <a:t>Click to edit Master title style</a:t>
            </a:r>
            <a:endParaRPr lang="en-GB" noProof="0"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rtlCol="0"/>
          <a:lstStyle/>
          <a:p>
            <a:pPr rtl="0"/>
            <a:r>
              <a:rPr lang="en-US" noProof="0"/>
              <a:t>Click icon to add picture</a:t>
            </a:r>
            <a:endParaRPr lang="en-GB" noProof="0"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rtlCol="0">
            <a:noAutofit/>
          </a:bodyPr>
          <a:lstStyle>
            <a:lvl1pPr marL="0" indent="0">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rtlCol="0" anchor="b">
            <a:noAutofit/>
          </a:bodyPr>
          <a:lstStyle>
            <a:lvl1pPr marL="0" indent="0">
              <a:buNone/>
              <a:defRPr sz="1600" b="1">
                <a:latin typeface="+mj-lt"/>
                <a:cs typeface="Arial" panose="020B0604020202020204" pitchFamily="34" charset="0"/>
              </a:defRPr>
            </a:lvl1pPr>
          </a:lstStyle>
          <a:p>
            <a:pPr lvl="0" rtl="0"/>
            <a:r>
              <a:rPr lang="en-GB" noProof="0"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rtlCol="0">
            <a:noAutofit/>
          </a:bodyPr>
          <a:lstStyle>
            <a:lvl1pPr marL="0" indent="0">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rtlCol="0" anchor="b">
            <a:noAutofit/>
          </a:bodyPr>
          <a:lstStyle>
            <a:lvl1pPr marL="0" indent="0">
              <a:buNone/>
              <a:defRPr sz="1600" b="1">
                <a:latin typeface="+mj-lt"/>
                <a:cs typeface="Arial" panose="020B0604020202020204" pitchFamily="34" charset="0"/>
              </a:defRPr>
            </a:lvl1pPr>
          </a:lstStyle>
          <a:p>
            <a:pPr lvl="0" rtl="0"/>
            <a:r>
              <a:rPr lang="en-GB" noProof="0"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rtlCol="0"/>
          <a:lstStyle/>
          <a:p>
            <a:pPr rtl="0"/>
            <a:r>
              <a:rPr lang="en-US" noProof="0"/>
              <a:t>Click icon to add picture</a:t>
            </a:r>
            <a:endParaRPr lang="en-GB" noProof="0"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rtlCol="0">
            <a:noAutofit/>
          </a:bodyPr>
          <a:lstStyle>
            <a:lvl1pPr marL="0" indent="0">
              <a:lnSpc>
                <a:spcPct val="100000"/>
              </a:lnSpc>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rtlCol="0" anchor="t"/>
          <a:lstStyle>
            <a:lvl1pPr algn="l">
              <a:defRPr>
                <a:latin typeface="+mj-lt"/>
              </a:defRPr>
            </a:lvl1pPr>
          </a:lstStyle>
          <a:p>
            <a:pPr rtl="0"/>
            <a:r>
              <a:rPr lang="en-GB" noProof="0" dirty="0"/>
              <a:t>Click to </a:t>
            </a:r>
            <a:br>
              <a:rPr lang="en-GB" noProof="0" dirty="0"/>
            </a:br>
            <a:r>
              <a:rPr lang="en-GB" noProof="0"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rtlCol="0">
            <a:noAutofit/>
          </a:bodyPr>
          <a:lstStyle>
            <a:lvl1pPr marL="0" indent="0">
              <a:lnSpc>
                <a:spcPct val="100000"/>
              </a:lnSpc>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rtlCol="0" anchor="b"/>
          <a:lstStyle>
            <a:lvl1pPr algn="l">
              <a:defRPr>
                <a:latin typeface="+mj-lt"/>
              </a:defRPr>
            </a:lvl1pPr>
          </a:lstStyle>
          <a:p>
            <a:pPr rtl="0"/>
            <a:r>
              <a:rPr lang="en-GB" noProof="0"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rtlCol="0"/>
          <a:lstStyle/>
          <a:p>
            <a:pPr rtl="0"/>
            <a:r>
              <a:rPr lang="en-US" noProof="0"/>
              <a:t>Click icon to add picture</a:t>
            </a:r>
            <a:endParaRPr lang="en-GB" noProof="0"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rtlCol="0">
            <a:noAutofit/>
          </a:bodyPr>
          <a:lstStyle>
            <a:lvl1pPr marL="0" indent="0" algn="ctr">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rtlCol="0" anchor="b"/>
          <a:lstStyle>
            <a:lvl1pPr algn="ctr">
              <a:defRPr>
                <a:latin typeface="+mj-lt"/>
              </a:defRPr>
            </a:lvl1pPr>
          </a:lstStyle>
          <a:p>
            <a:pPr rtl="0"/>
            <a:r>
              <a:rPr lang="en-GB" noProof="0"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rtl="0">
              <a:lnSpc>
                <a:spcPct val="100000"/>
              </a:lnSpc>
              <a:spcBef>
                <a:spcPts val="1000"/>
              </a:spcBef>
              <a:buFont typeface="Arial" panose="020B0604020202020204" pitchFamily="34" charset="0"/>
              <a:buNone/>
            </a:pPr>
            <a:endParaRPr lang="en-GB" sz="1400" b="0" i="0" noProof="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rtlCol="0"/>
          <a:lstStyle/>
          <a:p>
            <a:pPr rtl="0"/>
            <a:r>
              <a:rPr lang="en-US" noProof="0"/>
              <a:t>Click icon to add picture</a:t>
            </a:r>
            <a:endParaRPr lang="en-GB" noProof="0"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rtlCol="0" anchor="t"/>
          <a:lstStyle>
            <a:lvl1pPr algn="l">
              <a:defRPr>
                <a:solidFill>
                  <a:schemeClr val="bg1"/>
                </a:solidFill>
                <a:latin typeface="+mj-lt"/>
              </a:defRPr>
            </a:lvl1pPr>
          </a:lstStyle>
          <a:p>
            <a:pPr rtl="0"/>
            <a:r>
              <a:rPr lang="en-GB" noProof="0" dirty="0"/>
              <a:t>Click to </a:t>
            </a:r>
            <a:br>
              <a:rPr lang="en-GB" noProof="0" dirty="0"/>
            </a:br>
            <a:r>
              <a:rPr lang="en-GB" noProof="0"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rtlCol="0" anchor="t">
            <a:normAutofit/>
          </a:bodyPr>
          <a:lstStyle>
            <a:lvl1pPr marL="0" indent="0">
              <a:buNone/>
              <a:defRPr sz="1600" b="1">
                <a:solidFill>
                  <a:schemeClr val="tx1"/>
                </a:solidFill>
                <a:latin typeface="+mj-lt"/>
                <a:cs typeface="Arial" panose="020B0604020202020204" pitchFamily="34" charset="0"/>
              </a:defRPr>
            </a:lvl1pPr>
          </a:lstStyle>
          <a:p>
            <a:pPr lvl="0" rtl="0"/>
            <a:r>
              <a:rPr lang="en-GB" noProof="0"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rtlCol="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rtl="0"/>
            <a:r>
              <a:rPr lang="en-US" noProof="0"/>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rtlCol="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rtl="0"/>
            <a:r>
              <a:rPr lang="en-US" noProof="0"/>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rtlCol="0"/>
          <a:lstStyle/>
          <a:p>
            <a:pPr rtl="0"/>
            <a:r>
              <a:rPr lang="en-US" noProof="0"/>
              <a:t>Click icon to add picture</a:t>
            </a:r>
            <a:endParaRPr lang="en-GB" noProof="0"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rtlCol="0">
            <a:normAutofit/>
          </a:bodyPr>
          <a:lstStyle>
            <a:lvl1pPr algn="ctr">
              <a:defRPr sz="4000">
                <a:solidFill>
                  <a:schemeClr val="bg1"/>
                </a:solidFill>
                <a:latin typeface="+mj-lt"/>
              </a:defRPr>
            </a:lvl1pPr>
          </a:lstStyle>
          <a:p>
            <a:pPr rtl="0"/>
            <a:r>
              <a:rPr lang="en-GB" noProof="0" dirty="0"/>
              <a:t>Click to edit </a:t>
            </a:r>
            <a:br>
              <a:rPr lang="en-GB" noProof="0" dirty="0"/>
            </a:br>
            <a:r>
              <a:rPr lang="en-GB" noProof="0"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rtlCol="0"/>
          <a:lstStyle/>
          <a:p>
            <a:pPr rtl="0"/>
            <a:r>
              <a:rPr lang="en-US" noProof="0"/>
              <a:t>Click icon to add picture</a:t>
            </a:r>
            <a:endParaRPr lang="en-GB" noProof="0"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rtlCol="0" anchor="b">
            <a:noAutofit/>
          </a:bodyPr>
          <a:lstStyle>
            <a:lvl1pPr algn="l">
              <a:defRPr sz="5000" b="1">
                <a:solidFill>
                  <a:schemeClr val="bg1"/>
                </a:solidFill>
                <a:latin typeface="+mj-lt"/>
              </a:defRPr>
            </a:lvl1pPr>
          </a:lstStyle>
          <a:p>
            <a:pPr rtl="0"/>
            <a:r>
              <a:rPr lang="en-GB" noProof="0"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rtlCol="0">
            <a:normAutofit/>
          </a:bodyPr>
          <a:lstStyle>
            <a:lvl1pPr marL="0" indent="0" algn="l">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rtlCol="0" anchor="ctr"/>
          <a:lstStyle/>
          <a:p>
            <a:pPr algn="l"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rtlCol="0"/>
          <a:lstStyle/>
          <a:p>
            <a:pPr rtl="0"/>
            <a:r>
              <a:rPr lang="en-US" noProof="0"/>
              <a:t>Click icon to add picture</a:t>
            </a:r>
            <a:endParaRPr lang="en-GB" noProof="0"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rtlCol="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rtl="0"/>
            <a:r>
              <a:rPr lang="en-US" noProof="0"/>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rtlCol="0"/>
          <a:lstStyle/>
          <a:p>
            <a:pPr rtl="0"/>
            <a:r>
              <a:rPr lang="en-US" noProof="0"/>
              <a:t>Click icon to add picture</a:t>
            </a:r>
            <a:endParaRPr lang="en-GB" noProof="0"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rtlCol="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rtl="0"/>
            <a:r>
              <a:rPr lang="en-US" noProof="0"/>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rtlCol="0"/>
          <a:lstStyle/>
          <a:p>
            <a:pPr rtl="0"/>
            <a:r>
              <a:rPr lang="en-US" noProof="0"/>
              <a:t>Click icon to add picture</a:t>
            </a:r>
            <a:endParaRPr lang="en-GB" noProof="0"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rtlCol="0"/>
          <a:lstStyle/>
          <a:p>
            <a:pPr rtl="0"/>
            <a:r>
              <a:rPr lang="en-US" noProof="0"/>
              <a:t>Click icon to add picture</a:t>
            </a:r>
            <a:endParaRPr lang="en-GB" noProof="0"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rtlCol="0"/>
          <a:lstStyle/>
          <a:p>
            <a:pPr rtl="0"/>
            <a:r>
              <a:rPr lang="en-US" noProof="0"/>
              <a:t>Click icon to add picture</a:t>
            </a:r>
            <a:endParaRPr lang="en-GB" noProof="0"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rtlCol="0"/>
          <a:lstStyle/>
          <a:p>
            <a:pPr rtl="0"/>
            <a:r>
              <a:rPr lang="en-US" noProof="0"/>
              <a:t>Click icon to add picture</a:t>
            </a:r>
            <a:endParaRPr lang="en-GB" noProof="0"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rtlCol="0"/>
          <a:lstStyle/>
          <a:p>
            <a:pPr rtl="0"/>
            <a:r>
              <a:rPr lang="en-US" noProof="0"/>
              <a:t>Click icon to add picture</a:t>
            </a:r>
            <a:endParaRPr lang="en-GB" noProof="0"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rtlCol="0"/>
          <a:lstStyle>
            <a:lvl1pPr>
              <a:defRPr>
                <a:solidFill>
                  <a:schemeClr val="bg1"/>
                </a:solidFill>
              </a:defRPr>
            </a:lvl1pPr>
          </a:lstStyle>
          <a:p>
            <a:pPr rtl="0"/>
            <a:r>
              <a:rPr lang="en-US" noProof="0"/>
              <a:t>Click to edit Master title style</a:t>
            </a:r>
            <a:endParaRPr lang="en-GB" noProof="0"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rtlCol="0" anchor="t">
            <a:noAutofit/>
          </a:bodyPr>
          <a:lstStyle>
            <a:lvl1pPr algn="ctr">
              <a:defRPr sz="5000" b="1">
                <a:solidFill>
                  <a:schemeClr val="bg1"/>
                </a:solidFill>
                <a:latin typeface="+mj-lt"/>
              </a:defRPr>
            </a:lvl1pPr>
          </a:lstStyle>
          <a:p>
            <a:pPr rtl="0"/>
            <a:r>
              <a:rPr lang="en-GB" noProof="0"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en-GB" noProof="0"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n-GB" noProof="0"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ma14="http://schemas.microsoft.com/office/mac/drawingml/2011/main" xmlns="" val="1"/>
              </a:ext>
            </a:extLst>
          </p:spPr>
          <p:txBody>
            <a:bodyPr lIns="0" tIns="0" rIns="0" bIns="0" rtlCol="0" anchor="ctr"/>
            <a:lstStyle>
              <a:lvl1pPr>
                <a:defRPr b="0">
                  <a:solidFill>
                    <a:srgbClr val="F3F3F3"/>
                  </a:solidFill>
                  <a:latin typeface="Raleway"/>
                  <a:ea typeface="Raleway"/>
                  <a:cs typeface="Raleway"/>
                  <a:sym typeface="Raleway"/>
                </a:defRPr>
              </a:lvl1pPr>
            </a:lstStyle>
            <a:p>
              <a:pPr rtl="0"/>
              <a:endParaRPr lang="en-GB" noProof="0"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rtlCol="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rtl="0"/>
            <a:r>
              <a:rPr lang="en-GB" noProof="0"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rtlCol="0">
            <a:normAutofit/>
          </a:bodyPr>
          <a:lstStyle>
            <a:lvl1pPr>
              <a:defRPr sz="6000" b="1">
                <a:solidFill>
                  <a:schemeClr val="bg1"/>
                </a:solidFill>
                <a:latin typeface="+mj-lt"/>
              </a:defRPr>
            </a:lvl1pPr>
          </a:lstStyle>
          <a:p>
            <a:pPr rtl="0"/>
            <a:r>
              <a:rPr lang="en-GB" noProof="0"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n-GB" noProof="0"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ma14="http://schemas.microsoft.com/office/mac/drawingml/2011/main" xmlns="" val="1"/>
              </a:ext>
            </a:extLst>
          </p:spPr>
          <p:txBody>
            <a:bodyPr lIns="0" tIns="0" rIns="0" bIns="0" rtlCol="0" anchor="ctr"/>
            <a:lstStyle>
              <a:lvl1pPr>
                <a:defRPr b="0">
                  <a:solidFill>
                    <a:srgbClr val="F3F3F3"/>
                  </a:solidFill>
                  <a:latin typeface="Raleway"/>
                  <a:ea typeface="Raleway"/>
                  <a:cs typeface="Raleway"/>
                  <a:sym typeface="Raleway"/>
                </a:defRPr>
              </a:lvl1pPr>
            </a:lstStyle>
            <a:p>
              <a:pPr rtl="0"/>
              <a:endParaRPr lang="en-GB" noProof="0"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rtlCol="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rtl="0"/>
            <a:r>
              <a:rPr lang="en-GB" noProof="0"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rtlCol="0">
            <a:normAutofit/>
          </a:bodyPr>
          <a:lstStyle>
            <a:lvl1pPr>
              <a:defRPr sz="6000" b="1">
                <a:solidFill>
                  <a:schemeClr val="bg1"/>
                </a:solidFill>
                <a:latin typeface="+mj-lt"/>
              </a:defRPr>
            </a:lvl1pPr>
          </a:lstStyle>
          <a:p>
            <a:pPr rtl="0"/>
            <a:r>
              <a:rPr lang="en-GB" noProof="0"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n-GB" noProof="0"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ma14="http://schemas.microsoft.com/office/mac/drawingml/2011/main" xmlns="" val="1"/>
              </a:ext>
            </a:extLst>
          </p:spPr>
          <p:txBody>
            <a:bodyPr lIns="0" tIns="0" rIns="0" bIns="0" rtlCol="0" anchor="ctr"/>
            <a:lstStyle>
              <a:lvl1pPr>
                <a:defRPr b="0">
                  <a:solidFill>
                    <a:srgbClr val="F3F3F3"/>
                  </a:solidFill>
                  <a:latin typeface="Raleway"/>
                  <a:ea typeface="Raleway"/>
                  <a:cs typeface="Raleway"/>
                  <a:sym typeface="Raleway"/>
                </a:defRPr>
              </a:lvl1pPr>
            </a:lstStyle>
            <a:p>
              <a:pPr rtl="0"/>
              <a:endParaRPr lang="en-GB" noProof="0"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rtlCol="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rtl="0"/>
            <a:r>
              <a:rPr lang="en-GB" noProof="0"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rtlCol="0">
            <a:normAutofit/>
          </a:bodyPr>
          <a:lstStyle>
            <a:lvl1pPr>
              <a:defRPr sz="6000" b="1">
                <a:solidFill>
                  <a:schemeClr val="bg1"/>
                </a:solidFill>
                <a:latin typeface="+mj-lt"/>
              </a:defRPr>
            </a:lvl1pPr>
          </a:lstStyle>
          <a:p>
            <a:pPr rtl="0"/>
            <a:r>
              <a:rPr lang="en-GB" noProof="0"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rtlCol="0" anchor="t">
            <a:noAutofit/>
          </a:bodyPr>
          <a:lstStyle>
            <a:lvl1pPr>
              <a:defRPr sz="6600" b="1">
                <a:solidFill>
                  <a:schemeClr val="bg1"/>
                </a:solidFill>
                <a:latin typeface="+mj-lt"/>
              </a:defRPr>
            </a:lvl1pPr>
          </a:lstStyle>
          <a:p>
            <a:pPr rtl="0"/>
            <a:r>
              <a:rPr lang="en-GB" noProof="0"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rtlCol="0" anchor="b">
            <a:noAutofit/>
          </a:bodyPr>
          <a:lstStyle>
            <a:lvl1pPr marL="0" indent="0" algn="ctr">
              <a:buNone/>
              <a:defRPr sz="25000">
                <a:solidFill>
                  <a:schemeClr val="bg1"/>
                </a:solidFill>
                <a:latin typeface="+mj-lt"/>
                <a:cs typeface="Arial" panose="020B0604020202020204" pitchFamily="34" charset="0"/>
              </a:defRPr>
            </a:lvl1pPr>
          </a:lstStyle>
          <a:p>
            <a:pPr lvl="0" rtl="0"/>
            <a:r>
              <a:rPr lang="en-GB" noProof="0"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rtlCol="0" anchor="t">
            <a:noAutofit/>
          </a:bodyPr>
          <a:lstStyle>
            <a:lvl1pPr>
              <a:defRPr sz="6600" b="1">
                <a:solidFill>
                  <a:schemeClr val="bg1"/>
                </a:solidFill>
                <a:latin typeface="+mj-lt"/>
              </a:defRPr>
            </a:lvl1pPr>
          </a:lstStyle>
          <a:p>
            <a:pPr rtl="0"/>
            <a:r>
              <a:rPr lang="en-GB" noProof="0"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rtlCol="0" anchor="b">
            <a:noAutofit/>
          </a:bodyPr>
          <a:lstStyle>
            <a:lvl1pPr marL="0" indent="0" algn="ctr">
              <a:buNone/>
              <a:defRPr sz="25000">
                <a:solidFill>
                  <a:schemeClr val="bg1"/>
                </a:solidFill>
                <a:latin typeface="+mj-lt"/>
                <a:cs typeface="Arial" panose="020B0604020202020204" pitchFamily="34" charset="0"/>
              </a:defRPr>
            </a:lvl1pPr>
          </a:lstStyle>
          <a:p>
            <a:pPr lvl="0" rtl="0"/>
            <a:r>
              <a:rPr lang="en-GB" noProof="0"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rtlCol="0" anchor="t">
            <a:noAutofit/>
          </a:bodyPr>
          <a:lstStyle>
            <a:lvl1pPr>
              <a:defRPr sz="6600" b="1">
                <a:solidFill>
                  <a:schemeClr val="bg1"/>
                </a:solidFill>
                <a:latin typeface="+mj-lt"/>
              </a:defRPr>
            </a:lvl1pPr>
          </a:lstStyle>
          <a:p>
            <a:pPr rtl="0"/>
            <a:r>
              <a:rPr lang="en-GB" noProof="0"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rtlCol="0" anchor="b">
            <a:noAutofit/>
          </a:bodyPr>
          <a:lstStyle>
            <a:lvl1pPr marL="0" indent="0" algn="ctr">
              <a:buNone/>
              <a:defRPr sz="25000">
                <a:solidFill>
                  <a:schemeClr val="bg1"/>
                </a:solidFill>
                <a:latin typeface="+mj-lt"/>
                <a:cs typeface="Arial" panose="020B0604020202020204" pitchFamily="34" charset="0"/>
              </a:defRPr>
            </a:lvl1pPr>
          </a:lstStyle>
          <a:p>
            <a:pPr lvl="0" rtl="0"/>
            <a:r>
              <a:rPr lang="en-GB" noProof="0"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rtl="0">
              <a:lnSpc>
                <a:spcPct val="100000"/>
              </a:lnSpc>
              <a:spcBef>
                <a:spcPts val="1000"/>
              </a:spcBef>
              <a:buFontTx/>
              <a:buNone/>
            </a:pPr>
            <a:endParaRPr lang="en-GB"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rtlCol="0">
            <a:normAutofit/>
          </a:bodyPr>
          <a:lstStyle>
            <a:lvl1pPr>
              <a:defRPr sz="800"/>
            </a:lvl1pPr>
          </a:lstStyle>
          <a:p>
            <a:pPr rtl="0"/>
            <a:r>
              <a:rPr lang="en-US" noProof="0"/>
              <a:t>Click icon to add picture</a:t>
            </a:r>
            <a:endParaRPr lang="en-GB"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rtlCol="0" anchor="b"/>
          <a:lstStyle>
            <a:lvl1pPr>
              <a:defRPr b="1">
                <a:solidFill>
                  <a:schemeClr val="bg1"/>
                </a:solidFill>
              </a:defRPr>
            </a:lvl1pPr>
          </a:lstStyle>
          <a:p>
            <a:pPr rtl="0"/>
            <a:r>
              <a:rPr lang="en-GB" noProof="0" dirty="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rtlCol="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rtlCol="0">
            <a:noAutofit/>
          </a:bodyPr>
          <a:lstStyle>
            <a:lvl1pPr marL="0" indent="0">
              <a:lnSpc>
                <a:spcPct val="100000"/>
              </a:lnSpc>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rtlCol="0" anchor="b"/>
          <a:lstStyle>
            <a:lvl1pPr>
              <a:defRPr b="1"/>
            </a:lvl1pPr>
          </a:lstStyle>
          <a:p>
            <a:pPr rtl="0"/>
            <a:r>
              <a:rPr lang="en-GB" noProof="0" dirty="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rtlCol="0">
            <a:noAutofit/>
          </a:bodyPr>
          <a:lstStyle>
            <a:lvl1pPr marL="0" indent="0">
              <a:lnSpc>
                <a:spcPct val="100000"/>
              </a:lnSpc>
              <a:buNone/>
              <a:defRPr sz="1400">
                <a:latin typeface="+mn-lt"/>
                <a:cs typeface="Arial" panose="020B0604020202020204" pitchFamily="34" charset="0"/>
              </a:defRPr>
            </a:lvl1pPr>
          </a:lstStyle>
          <a:p>
            <a:pPr lvl="0" rt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rtlCol="0" anchor="ctr">
            <a:normAutofit/>
          </a:bodyPr>
          <a:lstStyle>
            <a:lvl1pPr marL="0" indent="0" algn="ctr">
              <a:buNone/>
              <a:defRPr sz="700">
                <a:solidFill>
                  <a:schemeClr val="bg1"/>
                </a:solidFill>
              </a:defRPr>
            </a:lvl1pPr>
          </a:lstStyle>
          <a:p>
            <a:pPr rtl="0"/>
            <a:r>
              <a:rPr lang="en-US" noProof="0"/>
              <a:t>Click icon to add picture</a:t>
            </a:r>
            <a:endParaRPr lang="en-GB"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rtlCol="0" anchor="ctr">
            <a:normAutofit/>
          </a:bodyPr>
          <a:lstStyle>
            <a:lvl1pPr marL="0" indent="0" algn="ctr">
              <a:buNone/>
              <a:defRPr sz="700">
                <a:solidFill>
                  <a:schemeClr val="bg1"/>
                </a:solidFill>
              </a:defRPr>
            </a:lvl1pPr>
          </a:lstStyle>
          <a:p>
            <a:pPr rtl="0"/>
            <a:r>
              <a:rPr lang="en-US" noProof="0"/>
              <a:t>Click icon to add picture</a:t>
            </a:r>
            <a:endParaRPr lang="en-GB"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rtlCol="0" anchor="ctr">
            <a:normAutofit/>
          </a:bodyPr>
          <a:lstStyle>
            <a:lvl1pPr marL="0" indent="0" algn="ctr">
              <a:buNone/>
              <a:defRPr sz="700">
                <a:solidFill>
                  <a:schemeClr val="bg1"/>
                </a:solidFill>
              </a:defRPr>
            </a:lvl1pPr>
          </a:lstStyle>
          <a:p>
            <a:pPr rtl="0"/>
            <a:r>
              <a:rPr lang="en-US" noProof="0"/>
              <a:t>Click icon to add picture</a:t>
            </a:r>
            <a:endParaRPr lang="en-GB"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rtlCol="0" anchor="ctr">
            <a:normAutofit/>
          </a:bodyPr>
          <a:lstStyle>
            <a:lvl1pPr marL="0" indent="0" algn="ctr">
              <a:buNone/>
              <a:defRPr sz="700">
                <a:solidFill>
                  <a:schemeClr val="bg1"/>
                </a:solidFill>
              </a:defRPr>
            </a:lvl1pPr>
          </a:lstStyle>
          <a:p>
            <a:pPr rtl="0"/>
            <a:r>
              <a:rPr lang="en-US" noProof="0"/>
              <a:t>Click icon to add picture</a:t>
            </a:r>
            <a:endParaRPr lang="en-GB"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rtl="0">
              <a:lnSpc>
                <a:spcPct val="100000"/>
              </a:lnSpc>
              <a:spcBef>
                <a:spcPts val="1000"/>
              </a:spcBef>
              <a:buFontTx/>
              <a:buNone/>
            </a:pPr>
            <a:endParaRPr lang="en-GB"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rtlCol="0" anchor="b">
            <a:normAutofit/>
          </a:bodyPr>
          <a:lstStyle>
            <a:lvl1pPr algn="ctr">
              <a:defRPr sz="4000" b="1"/>
            </a:lvl1pPr>
          </a:lstStyle>
          <a:p>
            <a:pPr rtl="0"/>
            <a:r>
              <a:rPr lang="en-GB" noProof="0" dirty="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rtlCol="0">
            <a:normAutofit/>
          </a:bodyPr>
          <a:lstStyle>
            <a:lvl1pPr>
              <a:defRPr sz="800"/>
            </a:lvl1pPr>
          </a:lstStyle>
          <a:p>
            <a:pPr rtl="0"/>
            <a:r>
              <a:rPr lang="en-US" noProof="0"/>
              <a:t>Click icon to add picture</a:t>
            </a:r>
            <a:endParaRPr lang="en-GB"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rtlCol="0" anchor="t">
            <a:normAutofit/>
          </a:bodyPr>
          <a:lstStyle>
            <a:lvl1pPr marL="0" indent="0" algn="ctr">
              <a:buNone/>
              <a:defRPr sz="1400">
                <a:solidFill>
                  <a:schemeClr val="bg1"/>
                </a:solidFill>
              </a:defRPr>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rtlCol="0" anchor="t">
            <a:normAutofit/>
          </a:bodyPr>
          <a:lstStyle>
            <a:lvl1pPr marL="0" indent="0" algn="ctr">
              <a:buNone/>
              <a:defRPr sz="1400">
                <a:solidFill>
                  <a:schemeClr val="bg1"/>
                </a:solidFill>
              </a:defRPr>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rtlCol="0" anchor="t">
            <a:normAutofit/>
          </a:bodyPr>
          <a:lstStyle>
            <a:lvl1pPr marL="0" indent="0" algn="ctr">
              <a:buNone/>
              <a:defRPr sz="1400">
                <a:solidFill>
                  <a:schemeClr val="bg1"/>
                </a:solidFill>
              </a:defRPr>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rtlCol="0" anchor="t">
            <a:normAutofit/>
          </a:bodyPr>
          <a:lstStyle>
            <a:lvl1pPr marL="0" indent="0" algn="ctr">
              <a:buNone/>
              <a:defRPr sz="1400">
                <a:solidFill>
                  <a:schemeClr val="bg1"/>
                </a:solidFill>
              </a:defRPr>
            </a:lvl1pPr>
          </a:lstStyle>
          <a:p>
            <a:pPr lvl="0" rt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rtlCol="0">
            <a:noAutofit/>
          </a:bodyPr>
          <a:lstStyle>
            <a:lvl1pPr marL="0" indent="0" algn="ctr">
              <a:lnSpc>
                <a:spcPct val="100000"/>
              </a:lnSpc>
              <a:buNone/>
              <a:defRPr sz="1400">
                <a:latin typeface="+mj-lt"/>
                <a:cs typeface="Arial" panose="020B0604020202020204" pitchFamily="34" charset="0"/>
              </a:defRPr>
            </a:lvl1pPr>
          </a:lstStyle>
          <a:p>
            <a:pPr lvl="0" rt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rtlCol="0" anchor="t">
            <a:noAutofit/>
          </a:bodyPr>
          <a:lstStyle>
            <a:lvl1pPr algn="ctr">
              <a:defRPr sz="5000" b="1">
                <a:solidFill>
                  <a:schemeClr val="bg1"/>
                </a:solidFill>
                <a:latin typeface="+mj-lt"/>
              </a:defRPr>
            </a:lvl1pPr>
          </a:lstStyle>
          <a:p>
            <a:pPr rtl="0"/>
            <a:r>
              <a:rPr lang="en-GB" noProof="0"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rtlCol="0" anchor="t">
            <a:normAutofit/>
          </a:bodyPr>
          <a:lstStyle>
            <a:lvl1pPr marL="0" indent="0" algn="ctr">
              <a:buNone/>
              <a:defRPr sz="1400"/>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rtlCol="0" anchor="t">
            <a:normAutofit/>
          </a:bodyPr>
          <a:lstStyle>
            <a:lvl1pPr marL="0" indent="0" algn="ctr">
              <a:buNone/>
              <a:defRPr sz="1400"/>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rtlCol="0" anchor="t">
            <a:normAutofit/>
          </a:bodyPr>
          <a:lstStyle>
            <a:lvl1pPr marL="0" indent="0" algn="ctr">
              <a:buNone/>
              <a:defRPr sz="1400"/>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rtlCol="0" anchor="t">
            <a:normAutofit/>
          </a:bodyPr>
          <a:lstStyle>
            <a:lvl1pPr marL="0" indent="0" algn="ctr">
              <a:buNone/>
              <a:defRPr sz="1400"/>
            </a:lvl1pPr>
          </a:lstStyle>
          <a:p>
            <a:pPr lvl="0" rt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rtlCol="0" anchor="b">
            <a:normAutofit/>
          </a:bodyPr>
          <a:lstStyle>
            <a:lvl1pPr algn="ctr">
              <a:defRPr sz="4000" b="1"/>
            </a:lvl1pPr>
          </a:lstStyle>
          <a:p>
            <a:pPr rtl="0"/>
            <a:r>
              <a:rPr lang="en-GB" noProof="0" dirty="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rtlCol="0">
            <a:noAutofit/>
          </a:bodyPr>
          <a:lstStyle>
            <a:lvl1pPr marL="0" indent="0" algn="ctr">
              <a:lnSpc>
                <a:spcPct val="100000"/>
              </a:lnSpc>
              <a:buNone/>
              <a:defRPr sz="1400">
                <a:latin typeface="+mj-lt"/>
                <a:cs typeface="Arial" panose="020B0604020202020204" pitchFamily="34" charset="0"/>
              </a:defRPr>
            </a:lvl1pPr>
          </a:lstStyle>
          <a:p>
            <a:pPr lvl="0" rt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rtlCol="0" anchor="t">
            <a:normAutofit/>
          </a:bodyPr>
          <a:lstStyle>
            <a:lvl1pPr marL="0" indent="0" algn="ctr">
              <a:buNone/>
              <a:defRPr sz="1200">
                <a:solidFill>
                  <a:schemeClr val="bg1"/>
                </a:solidFill>
              </a:defRPr>
            </a:lvl1pPr>
          </a:lstStyle>
          <a:p>
            <a:pPr rtl="0"/>
            <a:r>
              <a:rPr lang="en-US" noProof="0"/>
              <a:t>Click icon to add picture</a:t>
            </a:r>
            <a:endParaRPr lang="en-GB"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rtlCol="0" anchor="t">
            <a:normAutofit/>
          </a:bodyPr>
          <a:lstStyle>
            <a:lvl1pPr marL="0" indent="0" algn="ctr">
              <a:buNone/>
              <a:defRPr sz="1200">
                <a:solidFill>
                  <a:schemeClr val="bg1"/>
                </a:solidFill>
              </a:defRPr>
            </a:lvl1pPr>
          </a:lstStyle>
          <a:p>
            <a:pPr rtl="0"/>
            <a:r>
              <a:rPr lang="en-US" noProof="0"/>
              <a:t>Click icon to add picture</a:t>
            </a:r>
            <a:endParaRPr lang="en-GB"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rtlCol="0" anchor="t">
            <a:normAutofit/>
          </a:bodyPr>
          <a:lstStyle>
            <a:lvl1pPr marL="0" indent="0" algn="ctr">
              <a:buNone/>
              <a:defRPr sz="1200">
                <a:solidFill>
                  <a:schemeClr val="bg1"/>
                </a:solidFill>
              </a:defRPr>
            </a:lvl1pPr>
          </a:lstStyle>
          <a:p>
            <a:pPr rtl="0"/>
            <a:r>
              <a:rPr lang="en-US" noProof="0"/>
              <a:t>Click icon to add picture</a:t>
            </a:r>
            <a:endParaRPr lang="en-GB"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rtlCol="0" anchor="t">
            <a:normAutofit/>
          </a:bodyPr>
          <a:lstStyle>
            <a:lvl1pPr marL="0" indent="0" algn="ctr">
              <a:buNone/>
              <a:defRPr sz="1200">
                <a:solidFill>
                  <a:schemeClr val="bg1"/>
                </a:solidFill>
              </a:defRPr>
            </a:lvl1pPr>
          </a:lstStyle>
          <a:p>
            <a:pPr rtl="0"/>
            <a:r>
              <a:rPr lang="en-US" noProof="0"/>
              <a:t>Click icon to add picture</a:t>
            </a:r>
            <a:endParaRPr lang="en-GB"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rtl="0">
              <a:lnSpc>
                <a:spcPct val="100000"/>
              </a:lnSpc>
              <a:spcBef>
                <a:spcPts val="1000"/>
              </a:spcBef>
              <a:buFontTx/>
              <a:buNone/>
            </a:pPr>
            <a:endParaRPr lang="en-GB"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rtlCol="0" anchor="b"/>
          <a:lstStyle>
            <a:lvl1pPr>
              <a:defRPr b="1"/>
            </a:lvl1pPr>
          </a:lstStyle>
          <a:p>
            <a:pPr rtl="0"/>
            <a:r>
              <a:rPr lang="en-GB" noProof="0" dirty="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rtlCol="0">
            <a:normAutofit/>
          </a:bodyPr>
          <a:lstStyle>
            <a:lvl1pPr>
              <a:defRPr sz="800"/>
            </a:lvl1pPr>
          </a:lstStyle>
          <a:p>
            <a:pPr rtl="0"/>
            <a:r>
              <a:rPr lang="en-US" noProof="0"/>
              <a:t>Click icon to add picture</a:t>
            </a:r>
            <a:endParaRPr lang="en-GB"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rtl="0"/>
            <a:r>
              <a:rPr lang="en-US" noProof="0"/>
              <a:t>Click icon to add picture</a:t>
            </a:r>
            <a:endParaRPr lang="en-GB"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rtlCol="0" anchor="ctr">
            <a:normAutofit/>
          </a:bodyPr>
          <a:lstStyle>
            <a:lvl1pPr marL="0" indent="0">
              <a:buNone/>
              <a:defRPr sz="1400"/>
            </a:lvl1pPr>
          </a:lstStyle>
          <a:p>
            <a:pPr lvl="0" rt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rtlCol="0"/>
          <a:lstStyle>
            <a:lvl1pPr algn="ctr">
              <a:defRPr>
                <a:solidFill>
                  <a:schemeClr val="bg1"/>
                </a:solidFill>
              </a:defRPr>
            </a:lvl1pPr>
          </a:lstStyle>
          <a:p>
            <a:pPr rtl="0"/>
            <a:r>
              <a:rPr lang="en-US" noProof="0"/>
              <a:t>Click to edit Master title style</a:t>
            </a:r>
            <a:endParaRPr lang="en-GB" noProof="0"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rtlCol="0"/>
          <a:lstStyle/>
          <a:p>
            <a:pPr rtl="0"/>
            <a:r>
              <a:rPr lang="en-US" noProof="0"/>
              <a:t>Click icon to add picture</a:t>
            </a:r>
            <a:endParaRPr lang="en-GB" noProof="0"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rtlCol="0"/>
          <a:lstStyle/>
          <a:p>
            <a:pPr rtl="0"/>
            <a:r>
              <a:rPr lang="en-US" noProof="0"/>
              <a:t>Click icon to add picture</a:t>
            </a:r>
            <a:endParaRPr lang="en-GB" noProof="0"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rtlCol="0"/>
          <a:lstStyle/>
          <a:p>
            <a:pPr rtl="0"/>
            <a:r>
              <a:rPr lang="en-US" noProof="0"/>
              <a:t>Click icon to add picture</a:t>
            </a:r>
            <a:endParaRPr lang="en-GB" noProof="0"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rtlCol="0"/>
          <a:lstStyle/>
          <a:p>
            <a:pPr rtl="0"/>
            <a:r>
              <a:rPr lang="en-US" noProof="0"/>
              <a:t>Click icon to add picture</a:t>
            </a:r>
            <a:endParaRPr lang="en-GB" noProof="0"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en-US" noProof="0"/>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en-GB" noProof="0"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en-US" noProof="0"/>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en-GB" noProof="0"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en-US" noProof="0"/>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en-GB" noProof="0"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rtlCol="0">
            <a:noAutofit/>
          </a:bodyPr>
          <a:lstStyle>
            <a:lvl1pPr marL="0" indent="0" algn="ctr">
              <a:buNone/>
              <a:defRPr sz="1400">
                <a:latin typeface="+mn-lt"/>
                <a:cs typeface="Arial" panose="020B0604020202020204" pitchFamily="34" charset="0"/>
              </a:defRPr>
            </a:lvl1pPr>
          </a:lstStyle>
          <a:p>
            <a:pPr lvl="0" rtl="0"/>
            <a:r>
              <a:rPr lang="en-US" noProof="0"/>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rtlCol="0" anchor="b">
            <a:noAutofit/>
          </a:bodyPr>
          <a:lstStyle>
            <a:lvl1pPr marL="0" indent="0" algn="ctr">
              <a:buNone/>
              <a:defRPr sz="1600" b="1">
                <a:latin typeface="+mj-lt"/>
                <a:cs typeface="Arial" panose="020B0604020202020204" pitchFamily="34" charset="0"/>
              </a:defRPr>
            </a:lvl1pPr>
          </a:lstStyle>
          <a:p>
            <a:pPr lvl="0" rtl="0"/>
            <a:r>
              <a:rPr lang="en-GB" noProof="0"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rtlCol="0"/>
          <a:lstStyle>
            <a:lvl1pPr algn="ctr">
              <a:defRPr>
                <a:solidFill>
                  <a:schemeClr val="tx2"/>
                </a:solidFill>
              </a:defRPr>
            </a:lvl1pPr>
          </a:lstStyle>
          <a:p>
            <a:pPr rtl="0"/>
            <a:r>
              <a:rPr lang="en-US" noProof="0"/>
              <a:t>Click to edit Master title style</a:t>
            </a:r>
            <a:endParaRPr lang="en-GB" noProof="0"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rtlCol="0">
            <a:normAutofit/>
          </a:bodyPr>
          <a:lstStyle>
            <a:lvl1pPr algn="ctr">
              <a:defRPr sz="1600"/>
            </a:lvl1pPr>
          </a:lstStyle>
          <a:p>
            <a:pPr rtl="0"/>
            <a:r>
              <a:rPr lang="en-US" noProof="0"/>
              <a:t>Click icon to add picture</a:t>
            </a:r>
            <a:endParaRPr lang="en-GB" noProof="0"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rtlCol="0">
            <a:normAutofit/>
          </a:bodyPr>
          <a:lstStyle>
            <a:lvl1pPr algn="ctr">
              <a:defRPr sz="1600"/>
            </a:lvl1pPr>
          </a:lstStyle>
          <a:p>
            <a:pPr rtl="0"/>
            <a:r>
              <a:rPr lang="en-US" noProof="0"/>
              <a:t>Click icon to add picture</a:t>
            </a:r>
            <a:endParaRPr lang="en-GB" noProof="0"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rtlCol="0">
            <a:normAutofit/>
          </a:bodyPr>
          <a:lstStyle>
            <a:lvl1pPr algn="ctr">
              <a:defRPr sz="1600"/>
            </a:lvl1pPr>
          </a:lstStyle>
          <a:p>
            <a:pPr rtl="0"/>
            <a:r>
              <a:rPr lang="en-US" noProof="0"/>
              <a:t>Click icon to add picture</a:t>
            </a:r>
            <a:endParaRPr lang="en-GB" noProof="0"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en-GB" noProof="0"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en-GB" noProof="0"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en-GB" noProof="0"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rtlCol="0">
            <a:noAutofit/>
          </a:bodyPr>
          <a:lstStyle>
            <a:lvl1pPr marL="0" indent="0" algn="ctr">
              <a:buNone/>
              <a:defRPr sz="1400">
                <a:solidFill>
                  <a:schemeClr val="bg1"/>
                </a:solidFill>
                <a:latin typeface="+mn-lt"/>
                <a:cs typeface="Arial" panose="020B0604020202020204" pitchFamily="34" charset="0"/>
              </a:defRPr>
            </a:lvl1pPr>
          </a:lstStyle>
          <a:p>
            <a:pPr lvl="0" rtl="0"/>
            <a:r>
              <a:rPr lang="en-US" noProof="0"/>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rtlCol="0" anchor="b">
            <a:noAutofit/>
          </a:bodyPr>
          <a:lstStyle>
            <a:lvl1pPr marL="0" indent="0" algn="ctr">
              <a:buNone/>
              <a:defRPr sz="1600" b="1">
                <a:solidFill>
                  <a:schemeClr val="bg1"/>
                </a:solidFill>
                <a:latin typeface="+mj-lt"/>
                <a:cs typeface="Arial" panose="020B0604020202020204" pitchFamily="34" charset="0"/>
              </a:defRPr>
            </a:lvl1pPr>
          </a:lstStyle>
          <a:p>
            <a:pPr lvl="0" rtl="0"/>
            <a:r>
              <a:rPr lang="en-GB" noProof="0"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rtlCol="0">
            <a:normAutofit/>
          </a:bodyPr>
          <a:lstStyle>
            <a:lvl1pPr algn="ctr">
              <a:defRPr sz="1600"/>
            </a:lvl1pPr>
          </a:lstStyle>
          <a:p>
            <a:pPr rtl="0"/>
            <a:r>
              <a:rPr lang="en-US" noProof="0"/>
              <a:t>Click icon to add picture</a:t>
            </a:r>
            <a:endParaRPr lang="en-GB" noProof="0"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accent1"/>
                </a:solidFill>
              </a:defRPr>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rtlCol="0"/>
          <a:lstStyle/>
          <a:p>
            <a:pPr rtl="0"/>
            <a:r>
              <a:rPr lang="en-US" noProof="0"/>
              <a:t>Click icon to add chart</a:t>
            </a:r>
            <a:endParaRPr lang="en-GB"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tx2"/>
                </a:solidFill>
              </a:defRPr>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rtlCol="0"/>
          <a:lstStyle/>
          <a:p>
            <a:pPr rtl="0"/>
            <a:r>
              <a:rPr lang="en-US" noProof="0"/>
              <a:t>Click icon to add chart</a:t>
            </a:r>
            <a:endParaRPr lang="en-GB"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tx2"/>
                </a:solidFill>
              </a:defRPr>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rtlCol="0"/>
          <a:lstStyle>
            <a:lvl1pPr>
              <a:defRPr>
                <a:solidFill>
                  <a:schemeClr val="bg1"/>
                </a:solidFill>
              </a:defRPr>
            </a:lvl1pPr>
          </a:lstStyle>
          <a:p>
            <a:pPr rtl="0"/>
            <a:r>
              <a:rPr lang="en-US" noProof="0"/>
              <a:t>Click icon to add chart</a:t>
            </a:r>
            <a:endParaRPr lang="en-GB"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rtlCol="0" anchor="b">
            <a:normAutofit/>
          </a:bodyPr>
          <a:lstStyle>
            <a:lvl1pPr>
              <a:defRPr sz="4000">
                <a:solidFill>
                  <a:schemeClr val="tx2"/>
                </a:solidFill>
              </a:defRPr>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rtlCol="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rtlCol="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rtlCol="0"/>
          <a:lstStyle>
            <a:lvl1pPr>
              <a:defRPr>
                <a:solidFill>
                  <a:schemeClr val="bg1"/>
                </a:solidFill>
              </a:defRPr>
            </a:lvl1pPr>
          </a:lstStyle>
          <a:p>
            <a:pPr rtl="0"/>
            <a:r>
              <a:rPr lang="en-US" noProof="0"/>
              <a:t>Click icon to add chart</a:t>
            </a:r>
            <a:endParaRPr lang="en-GB"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rtlCol="0" anchor="b">
            <a:normAutofit/>
          </a:bodyPr>
          <a:lstStyle>
            <a:lvl1pPr algn="r">
              <a:defRPr sz="4000"/>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rtlCol="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rtlCol="0"/>
          <a:lstStyle/>
          <a:p>
            <a:pPr rtl="0"/>
            <a:r>
              <a:rPr lang="en-US" noProof="0"/>
              <a:t>Click icon to add chart</a:t>
            </a:r>
            <a:endParaRPr lang="en-GB"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rtlCol="0" anchor="b">
            <a:normAutofit/>
          </a:bodyPr>
          <a:lstStyle>
            <a:lvl1pPr algn="r">
              <a:defRPr sz="4000"/>
            </a:lvl1pPr>
          </a:lstStyle>
          <a:p>
            <a:pPr rtl="0"/>
            <a:r>
              <a:rPr lang="en-GB" noProof="0" dirty="0"/>
              <a:t>Click to Add </a:t>
            </a:r>
            <a:br>
              <a:rPr lang="en-GB" noProof="0" dirty="0"/>
            </a:br>
            <a:r>
              <a:rPr lang="en-GB" noProof="0" dirty="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rtlCol="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rt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rtlCol="0"/>
          <a:lstStyle/>
          <a:p>
            <a:pPr rtl="0"/>
            <a:r>
              <a:rPr lang="en-US" noProof="0"/>
              <a:t>Click icon to add chart</a:t>
            </a:r>
            <a:endParaRPr lang="en-GB"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rtlCol="0"/>
          <a:lstStyle/>
          <a:p>
            <a:pPr rtl="0"/>
            <a:r>
              <a:rPr lang="en-US" noProof="0"/>
              <a:t>Click icon to add picture</a:t>
            </a:r>
            <a:endParaRPr lang="en-GB"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rtlCol="0" anchor="t">
            <a:noAutofit/>
          </a:bodyPr>
          <a:lstStyle>
            <a:lvl1pPr algn="ctr">
              <a:defRPr sz="5000" b="1">
                <a:solidFill>
                  <a:schemeClr val="bg1"/>
                </a:solidFill>
                <a:latin typeface="+mj-lt"/>
              </a:defRPr>
            </a:lvl1pPr>
          </a:lstStyle>
          <a:p>
            <a:pPr rtl="0"/>
            <a:r>
              <a:rPr lang="en-GB" noProof="0"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rtlCol="0" anchor="b"/>
          <a:lstStyle>
            <a:lvl1pPr algn="ctr">
              <a:defRPr/>
            </a:lvl1pPr>
          </a:lstStyle>
          <a:p>
            <a:pPr rtl="0"/>
            <a:r>
              <a:rPr lang="en-GB" noProof="0"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rtlCol="0"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rtl="0"/>
            <a:r>
              <a:rPr lang="en-GB" noProof="0"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rtlCol="0"/>
          <a:lstStyle/>
          <a:p>
            <a:pPr rtl="0"/>
            <a:r>
              <a:rPr lang="en-US" noProof="0"/>
              <a:t>Click icon to add table</a:t>
            </a:r>
            <a:endParaRPr lang="en-GB" noProof="0"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rtlCol="0" anchor="b">
            <a:normAutofit/>
          </a:bodyPr>
          <a:lstStyle>
            <a:lvl1pPr algn="l">
              <a:defRPr sz="4000"/>
            </a:lvl1pPr>
          </a:lstStyle>
          <a:p>
            <a:pPr rtl="0"/>
            <a:r>
              <a:rPr lang="en-GB" noProof="0" dirty="0"/>
              <a:t>Click to Add </a:t>
            </a:r>
            <a:br>
              <a:rPr lang="en-GB" noProof="0" dirty="0"/>
            </a:br>
            <a:r>
              <a:rPr lang="en-GB" noProof="0" dirty="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rtl="0">
              <a:buNone/>
            </a:pPr>
            <a:r>
              <a:rPr lang="en-US" noProof="0"/>
              <a:t>Click icon to add picture</a:t>
            </a:r>
            <a:endParaRPr lang="en-GB"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rtlCol="0" anchor="b">
            <a:normAutofit/>
          </a:bodyPr>
          <a:lstStyle>
            <a:lvl1pPr algn="l">
              <a:defRPr sz="4000"/>
            </a:lvl1pPr>
          </a:lstStyle>
          <a:p>
            <a:pPr rtl="0"/>
            <a:r>
              <a:rPr lang="en-GB" noProof="0" dirty="0"/>
              <a:t>Click to Add </a:t>
            </a:r>
            <a:br>
              <a:rPr lang="en-GB" noProof="0" dirty="0"/>
            </a:br>
            <a:r>
              <a:rPr lang="en-GB" noProof="0" dirty="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rtlCol="0"/>
          <a:lstStyle/>
          <a:p>
            <a:pPr rtl="0"/>
            <a:r>
              <a:rPr lang="en-US" noProof="0"/>
              <a:t>Click icon to add picture</a:t>
            </a:r>
            <a:endParaRPr lang="en-GB" noProof="0"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rtlCol="0"/>
          <a:lstStyle/>
          <a:p>
            <a:pPr rtl="0"/>
            <a:r>
              <a:rPr lang="en-US" noProof="0"/>
              <a:t>Click icon to add picture</a:t>
            </a:r>
            <a:endParaRPr lang="en-GB" noProof="0"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rtlCol="0"/>
          <a:lstStyle/>
          <a:p>
            <a:pPr rtl="0"/>
            <a:r>
              <a:rPr lang="en-US" noProof="0"/>
              <a:t>Click icon to add picture</a:t>
            </a:r>
            <a:endParaRPr lang="en-GB" noProof="0"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rtlCol="0"/>
          <a:lstStyle/>
          <a:p>
            <a:pPr rtl="0"/>
            <a:r>
              <a:rPr lang="en-US" noProof="0"/>
              <a:t>Click icon to add picture</a:t>
            </a:r>
            <a:endParaRPr lang="en-GB" noProof="0"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rtlCol="0"/>
          <a:lstStyle/>
          <a:p>
            <a:pPr rtl="0"/>
            <a:r>
              <a:rPr lang="en-US" noProof="0"/>
              <a:t>Click icon to add picture</a:t>
            </a:r>
            <a:endParaRPr lang="en-GB" noProof="0"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rtlCol="0"/>
          <a:lstStyle/>
          <a:p>
            <a:pPr rtl="0"/>
            <a:r>
              <a:rPr lang="en-US" noProof="0"/>
              <a:t>Click icon to add picture</a:t>
            </a:r>
            <a:endParaRPr lang="en-GB" noProof="0"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rtlCol="0" anchor="t">
            <a:noAutofit/>
          </a:bodyPr>
          <a:lstStyle>
            <a:lvl1pPr algn="ctr">
              <a:defRPr sz="5000" b="1">
                <a:solidFill>
                  <a:schemeClr val="bg1"/>
                </a:solidFill>
                <a:latin typeface="+mj-lt"/>
              </a:defRPr>
            </a:lvl1pPr>
          </a:lstStyle>
          <a:p>
            <a:pPr rtl="0"/>
            <a:r>
              <a:rPr lang="en-GB" noProof="0"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rtlCol="0">
            <a:normAutofit/>
          </a:bodyPr>
          <a:lstStyle>
            <a:lvl1pPr marL="0" indent="0" algn="ctr">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rtlCol="0" anchor="ctr">
            <a:noAutofit/>
          </a:bodyPr>
          <a:lstStyle>
            <a:lvl1pPr algn="r">
              <a:defRPr sz="5000" b="1">
                <a:solidFill>
                  <a:schemeClr val="bg1"/>
                </a:solidFill>
                <a:latin typeface="+mj-lt"/>
              </a:defRPr>
            </a:lvl1pPr>
          </a:lstStyle>
          <a:p>
            <a:pPr rtl="0"/>
            <a:r>
              <a:rPr lang="en-GB" noProof="0"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rtlCol="0" anchor="ctr">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rtlCol="0"/>
          <a:lstStyle/>
          <a:p>
            <a:pPr rtl="0"/>
            <a:r>
              <a:rPr lang="en-US" noProof="0"/>
              <a:t>Click icon to add picture</a:t>
            </a:r>
            <a:endParaRPr lang="en-GB" noProof="0"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rtlCol="0" anchor="ctr">
            <a:noAutofit/>
          </a:bodyPr>
          <a:lstStyle>
            <a:lvl1pPr algn="r">
              <a:defRPr sz="5000" b="1">
                <a:solidFill>
                  <a:schemeClr val="bg1"/>
                </a:solidFill>
                <a:latin typeface="+mj-lt"/>
              </a:defRPr>
            </a:lvl1pPr>
          </a:lstStyle>
          <a:p>
            <a:pPr rtl="0"/>
            <a:r>
              <a:rPr lang="en-GB" noProof="0"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rtlCol="0" anchor="ctr">
            <a:normAutofit/>
          </a:bodyPr>
          <a:lstStyle>
            <a:lvl1pPr marL="0" indent="0">
              <a:buNone/>
              <a:defRPr sz="1600" spc="300">
                <a:solidFill>
                  <a:schemeClr val="bg1"/>
                </a:solidFill>
                <a:latin typeface="+mn-lt"/>
                <a:cs typeface="Arial" panose="020B0604020202020204" pitchFamily="34" charset="0"/>
              </a:defRPr>
            </a:lvl1pPr>
          </a:lstStyle>
          <a:p>
            <a:pPr lvl="0" rtl="0"/>
            <a:r>
              <a:rPr lang="en-GB" noProof="0"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rtlCol="0" anchor="ctr"/>
          <a:lstStyle/>
          <a:p>
            <a:pPr algn="ctr" rtl="0">
              <a:defRPr sz="3000">
                <a:solidFill>
                  <a:srgbClr val="000000"/>
                </a:solidFill>
                <a:latin typeface="Helvetica Light"/>
                <a:ea typeface="Helvetica Light"/>
                <a:cs typeface="Helvetica Light"/>
                <a:sym typeface="Helvetica Light"/>
              </a:defRPr>
            </a:pPr>
            <a:endParaRPr lang="en-GB" sz="1500" noProof="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noProof="0"/>
              <a:t>Click to edit Master title style</a:t>
            </a:r>
            <a:endParaRPr lang="en-GB" noProof="0"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47.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47.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47.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7.xml"/></Relationships>
</file>

<file path=ppt/slides/_rels/slide16.xml.rels><?xml version="1.0" encoding="UTF-8" standalone="yes"?>
<Relationships xmlns="http://schemas.openxmlformats.org/package/2006/relationships"><Relationship Id="rId3" Type="http://schemas.openxmlformats.org/officeDocument/2006/relationships/hyperlink" Target="https://doi.org/10.1007/978-3-032-00627-1_1" TargetMode="External"/><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6.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3"/>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38200" y="5004804"/>
            <a:ext cx="9575801" cy="891250"/>
          </a:xfrm>
          <a:prstGeom prst="rect">
            <a:avLst/>
          </a:prstGeom>
        </p:spPr>
        <p:txBody>
          <a:bodyPr rtlCol="0" anchor="t">
            <a:normAutofit/>
          </a:bodyPr>
          <a:lstStyle/>
          <a:p>
            <a:pPr rtl="0"/>
            <a:r>
              <a:rPr lang="en-GB" dirty="0"/>
              <a:t>Research Proposal Presentation</a:t>
            </a: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838200" y="6174617"/>
            <a:ext cx="9575800" cy="338549"/>
          </a:xfrm>
          <a:prstGeom prst="rect">
            <a:avLst/>
          </a:prstGeom>
        </p:spPr>
        <p:txBody>
          <a:bodyPr rtlCol="0">
            <a:normAutofit/>
          </a:bodyPr>
          <a:lstStyle/>
          <a:p>
            <a:pPr rtl="0"/>
            <a:r>
              <a:rPr lang="en-GB" dirty="0"/>
              <a:t>Chijioke Igwe</a:t>
            </a:r>
          </a:p>
        </p:txBody>
      </p:sp>
    </p:spTree>
    <p:extLst>
      <p:ext uri="{BB962C8B-B14F-4D97-AF65-F5344CB8AC3E}">
        <p14:creationId xmlns:p14="http://schemas.microsoft.com/office/powerpoint/2010/main" val="79592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7FCC6D1-213C-4A86-A2D0-742E15438C09}"/>
              </a:ext>
            </a:extLst>
          </p:cNvPr>
          <p:cNvSpPr>
            <a:spLocks noGrp="1"/>
          </p:cNvSpPr>
          <p:nvPr>
            <p:ph type="body" sz="quarter" idx="17"/>
          </p:nvPr>
        </p:nvSpPr>
        <p:spPr/>
        <p:txBody>
          <a:bodyPr rtlCol="0"/>
          <a:lstStyle/>
          <a:p>
            <a:pPr rtl="0"/>
            <a:r>
              <a:rPr lang="en-GB" dirty="0"/>
              <a:t>Quantitative Survey. </a:t>
            </a:r>
          </a:p>
        </p:txBody>
      </p:sp>
      <p:sp>
        <p:nvSpPr>
          <p:cNvPr id="20" name="Text Placeholder 19">
            <a:extLst>
              <a:ext uri="{FF2B5EF4-FFF2-40B4-BE49-F238E27FC236}">
                <a16:creationId xmlns:a16="http://schemas.microsoft.com/office/drawing/2014/main" id="{82414D74-66D2-4C65-A48E-39F723FB2B2F}"/>
              </a:ext>
            </a:extLst>
          </p:cNvPr>
          <p:cNvSpPr>
            <a:spLocks noGrp="1"/>
          </p:cNvSpPr>
          <p:nvPr>
            <p:ph type="body" sz="quarter" idx="18"/>
          </p:nvPr>
        </p:nvSpPr>
        <p:spPr/>
        <p:txBody>
          <a:bodyPr rtlCol="0"/>
          <a:lstStyle/>
          <a:p>
            <a:pPr rtl="0"/>
            <a:r>
              <a:rPr lang="en-GB" dirty="0"/>
              <a:t>Interviews for Qualitative Analysis. </a:t>
            </a:r>
          </a:p>
        </p:txBody>
      </p:sp>
      <p:sp>
        <p:nvSpPr>
          <p:cNvPr id="21" name="Text Placeholder 20">
            <a:extLst>
              <a:ext uri="{FF2B5EF4-FFF2-40B4-BE49-F238E27FC236}">
                <a16:creationId xmlns:a16="http://schemas.microsoft.com/office/drawing/2014/main" id="{E4D7EF6E-37B1-4694-B769-3DDEC29D8381}"/>
              </a:ext>
            </a:extLst>
          </p:cNvPr>
          <p:cNvSpPr>
            <a:spLocks noGrp="1"/>
          </p:cNvSpPr>
          <p:nvPr>
            <p:ph type="body" sz="quarter" idx="19"/>
          </p:nvPr>
        </p:nvSpPr>
        <p:spPr/>
        <p:txBody>
          <a:bodyPr rtlCol="0"/>
          <a:lstStyle/>
          <a:p>
            <a:pPr rtl="0"/>
            <a:r>
              <a:rPr lang="en-GB" dirty="0"/>
              <a:t>Case Study Analysis. </a:t>
            </a:r>
          </a:p>
        </p:txBody>
      </p:sp>
      <p:sp>
        <p:nvSpPr>
          <p:cNvPr id="22" name="Text Placeholder 21">
            <a:extLst>
              <a:ext uri="{FF2B5EF4-FFF2-40B4-BE49-F238E27FC236}">
                <a16:creationId xmlns:a16="http://schemas.microsoft.com/office/drawing/2014/main" id="{ABF89FBA-20AC-4FD7-833B-ADA0EEFFCADC}"/>
              </a:ext>
            </a:extLst>
          </p:cNvPr>
          <p:cNvSpPr>
            <a:spLocks noGrp="1"/>
          </p:cNvSpPr>
          <p:nvPr>
            <p:ph type="body" sz="quarter" idx="20"/>
          </p:nvPr>
        </p:nvSpPr>
        <p:spPr/>
        <p:txBody>
          <a:bodyPr rtlCol="0"/>
          <a:lstStyle/>
          <a:p>
            <a:pPr rtl="0"/>
            <a:r>
              <a:rPr lang="en-GB" dirty="0"/>
              <a:t>Risk Assessment. </a:t>
            </a:r>
          </a:p>
        </p:txBody>
      </p:sp>
      <p:sp>
        <p:nvSpPr>
          <p:cNvPr id="5" name="Title 4">
            <a:extLst>
              <a:ext uri="{FF2B5EF4-FFF2-40B4-BE49-F238E27FC236}">
                <a16:creationId xmlns:a16="http://schemas.microsoft.com/office/drawing/2014/main" id="{96DBE169-BA91-4B17-9AF2-4BAD528BEE06}"/>
              </a:ext>
            </a:extLst>
          </p:cNvPr>
          <p:cNvSpPr>
            <a:spLocks noGrp="1"/>
          </p:cNvSpPr>
          <p:nvPr>
            <p:ph type="title"/>
          </p:nvPr>
        </p:nvSpPr>
        <p:spPr>
          <a:xfrm>
            <a:off x="838200" y="2278352"/>
            <a:ext cx="4008437" cy="688995"/>
          </a:xfrm>
        </p:spPr>
        <p:txBody>
          <a:bodyPr rtlCol="0">
            <a:normAutofit fontScale="90000"/>
          </a:bodyPr>
          <a:lstStyle/>
          <a:p>
            <a:pPr rtl="0"/>
            <a:r>
              <a:rPr lang="en-GB" dirty="0"/>
              <a:t>Research Design</a:t>
            </a:r>
          </a:p>
        </p:txBody>
      </p:sp>
      <p:sp>
        <p:nvSpPr>
          <p:cNvPr id="8" name="Text Placeholder 7">
            <a:extLst>
              <a:ext uri="{FF2B5EF4-FFF2-40B4-BE49-F238E27FC236}">
                <a16:creationId xmlns:a16="http://schemas.microsoft.com/office/drawing/2014/main" id="{D9C2EAA8-D3C6-403B-B439-F95C60D0B3B9}"/>
              </a:ext>
            </a:extLst>
          </p:cNvPr>
          <p:cNvSpPr>
            <a:spLocks noGrp="1"/>
          </p:cNvSpPr>
          <p:nvPr>
            <p:ph type="body" sz="quarter" idx="11"/>
          </p:nvPr>
        </p:nvSpPr>
        <p:spPr/>
        <p:txBody>
          <a:bodyPr rtlCol="0"/>
          <a:lstStyle/>
          <a:p>
            <a:pPr algn="just" rtl="0"/>
            <a:r>
              <a:rPr lang="en-US" sz="1600" dirty="0"/>
              <a:t>The adoption of mixed methods will be applied to the research design and implementation.</a:t>
            </a:r>
            <a:endParaRPr lang="en-GB" sz="1600" dirty="0"/>
          </a:p>
        </p:txBody>
      </p:sp>
      <p:pic>
        <p:nvPicPr>
          <p:cNvPr id="40" name="Picture Placeholder 39"/>
          <p:cNvPicPr>
            <a:picLocks noGrp="1" noChangeAspect="1"/>
          </p:cNvPicPr>
          <p:nvPr>
            <p:ph type="pic" sz="quarter" idx="13"/>
          </p:nvPr>
        </p:nvPicPr>
        <p:blipFill>
          <a:blip r:embed="rId3"/>
          <a:srcRect/>
          <a:stretch/>
        </p:blipFill>
        <p:spPr>
          <a:prstGeom prst="rect">
            <a:avLst/>
          </a:prstGeom>
        </p:spPr>
      </p:pic>
      <p:pic>
        <p:nvPicPr>
          <p:cNvPr id="41" name="Picture Placeholder 40"/>
          <p:cNvPicPr>
            <a:picLocks noGrp="1" noChangeAspect="1"/>
          </p:cNvPicPr>
          <p:nvPr>
            <p:ph type="pic" sz="quarter" idx="14"/>
          </p:nvPr>
        </p:nvPicPr>
        <p:blipFill>
          <a:blip r:embed="rId4"/>
          <a:srcRect l="16667" r="16667"/>
          <a:stretch/>
        </p:blipFill>
        <p:spPr>
          <a:prstGeom prst="rect">
            <a:avLst/>
          </a:prstGeom>
        </p:spPr>
      </p:pic>
      <p:pic>
        <p:nvPicPr>
          <p:cNvPr id="42" name="Picture Placeholder 41"/>
          <p:cNvPicPr>
            <a:picLocks noGrp="1" noChangeAspect="1"/>
          </p:cNvPicPr>
          <p:nvPr>
            <p:ph type="pic" sz="quarter" idx="15"/>
          </p:nvPr>
        </p:nvPicPr>
        <p:blipFill>
          <a:blip r:embed="rId5"/>
          <a:srcRect l="10912" r="10912"/>
          <a:stretch/>
        </p:blipFill>
        <p:spPr>
          <a:prstGeom prst="rect">
            <a:avLst/>
          </a:prstGeom>
        </p:spPr>
      </p:pic>
      <p:pic>
        <p:nvPicPr>
          <p:cNvPr id="43" name="Picture Placeholder 42"/>
          <p:cNvPicPr>
            <a:picLocks noGrp="1" noChangeAspect="1"/>
          </p:cNvPicPr>
          <p:nvPr>
            <p:ph type="pic" sz="quarter" idx="16"/>
          </p:nvPr>
        </p:nvPicPr>
        <p:blipFill>
          <a:blip r:embed="rId6"/>
          <a:srcRect l="16667" r="16667"/>
          <a:stretch/>
        </p:blipFill>
        <p:spPr>
          <a:prstGeom prst="rect">
            <a:avLst/>
          </a:prstGeom>
        </p:spPr>
      </p:pic>
    </p:spTree>
    <p:extLst>
      <p:ext uri="{BB962C8B-B14F-4D97-AF65-F5344CB8AC3E}">
        <p14:creationId xmlns:p14="http://schemas.microsoft.com/office/powerpoint/2010/main" val="2032607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F8CB2-C5BB-9DF3-F374-71D467075D8C}"/>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F13F1E6B-60C7-1637-9822-C26AC1864C84}"/>
              </a:ext>
            </a:extLst>
          </p:cNvPr>
          <p:cNvSpPr>
            <a:spLocks noGrp="1"/>
          </p:cNvSpPr>
          <p:nvPr>
            <p:ph type="title"/>
          </p:nvPr>
        </p:nvSpPr>
        <p:spPr>
          <a:xfrm>
            <a:off x="838200" y="2278352"/>
            <a:ext cx="4008437" cy="688995"/>
          </a:xfrm>
        </p:spPr>
        <p:txBody>
          <a:bodyPr rtlCol="0">
            <a:normAutofit fontScale="90000"/>
          </a:bodyPr>
          <a:lstStyle/>
          <a:p>
            <a:pPr rtl="0"/>
            <a:r>
              <a:rPr lang="en-GB" dirty="0"/>
              <a:t>Sampling</a:t>
            </a:r>
          </a:p>
        </p:txBody>
      </p:sp>
      <p:sp>
        <p:nvSpPr>
          <p:cNvPr id="8" name="Text Placeholder 7">
            <a:extLst>
              <a:ext uri="{FF2B5EF4-FFF2-40B4-BE49-F238E27FC236}">
                <a16:creationId xmlns:a16="http://schemas.microsoft.com/office/drawing/2014/main" id="{358A3F3C-27FA-921D-1963-F89E10F23363}"/>
              </a:ext>
            </a:extLst>
          </p:cNvPr>
          <p:cNvSpPr>
            <a:spLocks noGrp="1"/>
          </p:cNvSpPr>
          <p:nvPr>
            <p:ph type="body" sz="quarter" idx="11"/>
          </p:nvPr>
        </p:nvSpPr>
        <p:spPr/>
        <p:txBody>
          <a:bodyPr rtlCol="0"/>
          <a:lstStyle/>
          <a:p>
            <a:pPr algn="just" rtl="0"/>
            <a:r>
              <a:rPr lang="en-US" sz="1600" dirty="0"/>
              <a:t>The data sampling will be carried out using the stratified method (Berenson, 2020). This will include a sample size of 400 respondents and 20 interviewees. The interviewees will be recruited from the survey participants.</a:t>
            </a:r>
            <a:endParaRPr lang="en-GB" sz="1600" dirty="0"/>
          </a:p>
        </p:txBody>
      </p:sp>
      <p:pic>
        <p:nvPicPr>
          <p:cNvPr id="43" name="Picture Placeholder 42">
            <a:extLst>
              <a:ext uri="{FF2B5EF4-FFF2-40B4-BE49-F238E27FC236}">
                <a16:creationId xmlns:a16="http://schemas.microsoft.com/office/drawing/2014/main" id="{F6AB72F6-AAC9-9A9A-2E47-97AB84460C65}"/>
              </a:ext>
            </a:extLst>
          </p:cNvPr>
          <p:cNvPicPr>
            <a:picLocks noGrp="1" noChangeAspect="1"/>
          </p:cNvPicPr>
          <p:nvPr>
            <p:ph type="pic" sz="quarter" idx="16"/>
          </p:nvPr>
        </p:nvPicPr>
        <p:blipFill>
          <a:blip r:embed="rId3"/>
          <a:srcRect l="16667" r="16667"/>
          <a:stretch/>
        </p:blipFill>
        <p:spPr>
          <a:xfrm>
            <a:off x="6722866" y="999233"/>
            <a:ext cx="4840484" cy="4630934"/>
          </a:xfrm>
          <a:prstGeom prst="rect">
            <a:avLst/>
          </a:prstGeom>
        </p:spPr>
      </p:pic>
    </p:spTree>
    <p:extLst>
      <p:ext uri="{BB962C8B-B14F-4D97-AF65-F5344CB8AC3E}">
        <p14:creationId xmlns:p14="http://schemas.microsoft.com/office/powerpoint/2010/main" val="3098097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C7F0D9-167D-CCEA-58B2-D38A302E61B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565C6612-9150-6736-D984-FB9D02BFE4F0}"/>
              </a:ext>
            </a:extLst>
          </p:cNvPr>
          <p:cNvSpPr>
            <a:spLocks noGrp="1"/>
          </p:cNvSpPr>
          <p:nvPr>
            <p:ph type="title"/>
          </p:nvPr>
        </p:nvSpPr>
        <p:spPr>
          <a:xfrm>
            <a:off x="838200" y="2278352"/>
            <a:ext cx="4008437" cy="688995"/>
          </a:xfrm>
        </p:spPr>
        <p:txBody>
          <a:bodyPr rtlCol="0">
            <a:normAutofit fontScale="90000"/>
          </a:bodyPr>
          <a:lstStyle/>
          <a:p>
            <a:pPr rtl="0"/>
            <a:r>
              <a:rPr lang="en-GB" dirty="0"/>
              <a:t>Data Analysis</a:t>
            </a:r>
          </a:p>
        </p:txBody>
      </p:sp>
      <p:sp>
        <p:nvSpPr>
          <p:cNvPr id="8" name="Text Placeholder 7">
            <a:extLst>
              <a:ext uri="{FF2B5EF4-FFF2-40B4-BE49-F238E27FC236}">
                <a16:creationId xmlns:a16="http://schemas.microsoft.com/office/drawing/2014/main" id="{DC1A3569-B9F1-F80B-D006-AFB68C693DD6}"/>
              </a:ext>
            </a:extLst>
          </p:cNvPr>
          <p:cNvSpPr>
            <a:spLocks noGrp="1"/>
          </p:cNvSpPr>
          <p:nvPr>
            <p:ph type="body" sz="quarter" idx="11"/>
          </p:nvPr>
        </p:nvSpPr>
        <p:spPr/>
        <p:txBody>
          <a:bodyPr rtlCol="0"/>
          <a:lstStyle/>
          <a:p>
            <a:pPr algn="just" rtl="0"/>
            <a:r>
              <a:rPr lang="en-US" sz="1600" dirty="0"/>
              <a:t>The surveyed data will be </a:t>
            </a:r>
            <a:r>
              <a:rPr lang="en-US" sz="1600" dirty="0" err="1"/>
              <a:t>analysed</a:t>
            </a:r>
            <a:r>
              <a:rPr lang="en-US" sz="1600" dirty="0"/>
              <a:t> using descriptive and inferential statistics. Additionally, some thematic analysis of the qualitative interviews will be adopted, and the case studies will be compared to identify patterns and trends (Berenson, 2020). </a:t>
            </a:r>
            <a:endParaRPr lang="en-GB" sz="1600" dirty="0"/>
          </a:p>
        </p:txBody>
      </p:sp>
      <p:pic>
        <p:nvPicPr>
          <p:cNvPr id="43" name="Picture Placeholder 42">
            <a:extLst>
              <a:ext uri="{FF2B5EF4-FFF2-40B4-BE49-F238E27FC236}">
                <a16:creationId xmlns:a16="http://schemas.microsoft.com/office/drawing/2014/main" id="{5122AB0A-D4CE-CBE6-6E86-090E3926DB16}"/>
              </a:ext>
            </a:extLst>
          </p:cNvPr>
          <p:cNvPicPr>
            <a:picLocks noGrp="1" noChangeAspect="1"/>
          </p:cNvPicPr>
          <p:nvPr>
            <p:ph type="pic" sz="quarter" idx="16"/>
          </p:nvPr>
        </p:nvPicPr>
        <p:blipFill>
          <a:blip r:embed="rId3"/>
          <a:srcRect l="17336" r="17336"/>
          <a:stretch/>
        </p:blipFill>
        <p:spPr>
          <a:xfrm>
            <a:off x="6722866" y="999233"/>
            <a:ext cx="4840484" cy="4630934"/>
          </a:xfrm>
          <a:prstGeom prst="rect">
            <a:avLst/>
          </a:prstGeom>
        </p:spPr>
      </p:pic>
    </p:spTree>
    <p:extLst>
      <p:ext uri="{BB962C8B-B14F-4D97-AF65-F5344CB8AC3E}">
        <p14:creationId xmlns:p14="http://schemas.microsoft.com/office/powerpoint/2010/main" val="1673303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E0AFF1-DF88-83FB-570C-4E9633DB4264}"/>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0722E111-B229-BFBF-F10E-48E8E242339C}"/>
              </a:ext>
            </a:extLst>
          </p:cNvPr>
          <p:cNvSpPr>
            <a:spLocks noGrp="1"/>
          </p:cNvSpPr>
          <p:nvPr>
            <p:ph type="title"/>
          </p:nvPr>
        </p:nvSpPr>
        <p:spPr>
          <a:xfrm>
            <a:off x="2541004" y="532654"/>
            <a:ext cx="6193421" cy="764634"/>
          </a:xfrm>
        </p:spPr>
        <p:txBody>
          <a:bodyPr rtlCol="0" anchor="b">
            <a:normAutofit/>
          </a:bodyPr>
          <a:lstStyle/>
          <a:p>
            <a:pPr rtl="0"/>
            <a:r>
              <a:rPr lang="en-GB" dirty="0"/>
              <a:t>Ethical Considerations</a:t>
            </a:r>
          </a:p>
        </p:txBody>
      </p:sp>
      <p:pic>
        <p:nvPicPr>
          <p:cNvPr id="18" name="Picture Placeholder 15">
            <a:extLst>
              <a:ext uri="{FF2B5EF4-FFF2-40B4-BE49-F238E27FC236}">
                <a16:creationId xmlns:a16="http://schemas.microsoft.com/office/drawing/2014/main" id="{54EDF06F-4F2C-74A9-7B93-4891DD594FD8}"/>
              </a:ext>
            </a:extLst>
          </p:cNvPr>
          <p:cNvPicPr>
            <a:picLocks noGrp="1" noChangeAspect="1"/>
          </p:cNvPicPr>
          <p:nvPr>
            <p:ph type="pic" sz="quarter" idx="10"/>
          </p:nvPr>
        </p:nvPicPr>
        <p:blipFill>
          <a:blip r:embed="rId3"/>
          <a:srcRect l="19596" r="19596"/>
          <a:stretch/>
        </p:blipFill>
        <p:spPr>
          <a:xfrm>
            <a:off x="8039100" y="1638300"/>
            <a:ext cx="4152899" cy="4552950"/>
          </a:xfrm>
          <a:noFill/>
        </p:spPr>
      </p:pic>
      <p:sp>
        <p:nvSpPr>
          <p:cNvPr id="11" name="Text Placeholder 10">
            <a:extLst>
              <a:ext uri="{FF2B5EF4-FFF2-40B4-BE49-F238E27FC236}">
                <a16:creationId xmlns:a16="http://schemas.microsoft.com/office/drawing/2014/main" id="{8C8C4FDD-2AE3-CEE3-D49F-9DFBBE5C1BCD}"/>
              </a:ext>
            </a:extLst>
          </p:cNvPr>
          <p:cNvSpPr>
            <a:spLocks noGrp="1"/>
          </p:cNvSpPr>
          <p:nvPr>
            <p:ph type="body" sz="quarter" idx="11"/>
          </p:nvPr>
        </p:nvSpPr>
        <p:spPr>
          <a:xfrm>
            <a:off x="664579" y="1638300"/>
            <a:ext cx="5324741" cy="4304729"/>
          </a:xfrm>
        </p:spPr>
        <p:txBody>
          <a:bodyPr rtlCol="0">
            <a:normAutofit/>
          </a:bodyPr>
          <a:lstStyle/>
          <a:p>
            <a:pPr marL="0" indent="0" algn="just" rtl="0">
              <a:lnSpc>
                <a:spcPct val="90000"/>
              </a:lnSpc>
              <a:buNone/>
            </a:pPr>
            <a:endParaRPr lang="en-US" sz="1600" dirty="0"/>
          </a:p>
          <a:p>
            <a:pPr marL="0" indent="0" algn="just" rtl="0">
              <a:lnSpc>
                <a:spcPct val="90000"/>
              </a:lnSpc>
              <a:buNone/>
            </a:pPr>
            <a:endParaRPr lang="en-US" sz="1600" dirty="0"/>
          </a:p>
          <a:p>
            <a:pPr marL="0" indent="0" algn="just" rtl="0">
              <a:lnSpc>
                <a:spcPct val="90000"/>
              </a:lnSpc>
              <a:buNone/>
            </a:pPr>
            <a:r>
              <a:rPr lang="en-US" sz="1600" dirty="0"/>
              <a:t>• Consent will be obtained from all participants while carrying out the qualitative and quantitative surveys.</a:t>
            </a:r>
          </a:p>
          <a:p>
            <a:pPr marL="0" indent="0" algn="just" rtl="0">
              <a:lnSpc>
                <a:spcPct val="90000"/>
              </a:lnSpc>
              <a:buNone/>
            </a:pPr>
            <a:endParaRPr lang="en-US" sz="1600" dirty="0"/>
          </a:p>
          <a:p>
            <a:pPr marL="0" indent="0" algn="just" rtl="0">
              <a:lnSpc>
                <a:spcPct val="90000"/>
              </a:lnSpc>
              <a:buNone/>
            </a:pPr>
            <a:r>
              <a:rPr lang="en-US" sz="1600" dirty="0"/>
              <a:t>• All data will be collected and processed in accordance with the provisions of the General Data Protection Regulation (2021).</a:t>
            </a:r>
          </a:p>
          <a:p>
            <a:pPr marL="0" indent="0" algn="just" rtl="0">
              <a:lnSpc>
                <a:spcPct val="90000"/>
              </a:lnSpc>
              <a:buNone/>
            </a:pPr>
            <a:endParaRPr lang="en-US" sz="1600" dirty="0"/>
          </a:p>
          <a:p>
            <a:pPr marL="0" indent="0" algn="just" rtl="0">
              <a:lnSpc>
                <a:spcPct val="90000"/>
              </a:lnSpc>
              <a:buNone/>
            </a:pPr>
            <a:r>
              <a:rPr lang="en-US" sz="1600" dirty="0"/>
              <a:t>• Avoidance of selection bias, and the adoption of appropriate sample size in addition to margin of error so the data presents a fair and true representation (Berenson, 2020).</a:t>
            </a:r>
          </a:p>
        </p:txBody>
      </p:sp>
    </p:spTree>
    <p:extLst>
      <p:ext uri="{BB962C8B-B14F-4D97-AF65-F5344CB8AC3E}">
        <p14:creationId xmlns:p14="http://schemas.microsoft.com/office/powerpoint/2010/main" val="20243278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9C49B-C23B-5169-B078-5CFBC1ACE40A}"/>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E39F8435-BBE5-7217-149E-261B4189F928}"/>
              </a:ext>
            </a:extLst>
          </p:cNvPr>
          <p:cNvSpPr>
            <a:spLocks noGrp="1"/>
          </p:cNvSpPr>
          <p:nvPr>
            <p:ph type="title"/>
          </p:nvPr>
        </p:nvSpPr>
        <p:spPr>
          <a:xfrm>
            <a:off x="2541004" y="532654"/>
            <a:ext cx="6193421" cy="764634"/>
          </a:xfrm>
        </p:spPr>
        <p:txBody>
          <a:bodyPr rtlCol="0" anchor="b">
            <a:normAutofit/>
          </a:bodyPr>
          <a:lstStyle/>
          <a:p>
            <a:pPr rtl="0"/>
            <a:r>
              <a:rPr lang="en-GB" dirty="0"/>
              <a:t>Expected Outcome</a:t>
            </a:r>
          </a:p>
        </p:txBody>
      </p:sp>
      <p:pic>
        <p:nvPicPr>
          <p:cNvPr id="18" name="Picture Placeholder 15">
            <a:extLst>
              <a:ext uri="{FF2B5EF4-FFF2-40B4-BE49-F238E27FC236}">
                <a16:creationId xmlns:a16="http://schemas.microsoft.com/office/drawing/2014/main" id="{615F2EE8-7C9C-8D11-2F05-7C6D3092A426}"/>
              </a:ext>
            </a:extLst>
          </p:cNvPr>
          <p:cNvPicPr>
            <a:picLocks noGrp="1" noChangeAspect="1"/>
          </p:cNvPicPr>
          <p:nvPr>
            <p:ph type="pic" sz="quarter" idx="10"/>
          </p:nvPr>
        </p:nvPicPr>
        <p:blipFill>
          <a:blip r:embed="rId3"/>
          <a:srcRect l="23939" r="23939"/>
          <a:stretch/>
        </p:blipFill>
        <p:spPr>
          <a:xfrm>
            <a:off x="7856220" y="1152525"/>
            <a:ext cx="4152899" cy="4552950"/>
          </a:xfrm>
          <a:noFill/>
        </p:spPr>
      </p:pic>
      <p:sp>
        <p:nvSpPr>
          <p:cNvPr id="11" name="Text Placeholder 10">
            <a:extLst>
              <a:ext uri="{FF2B5EF4-FFF2-40B4-BE49-F238E27FC236}">
                <a16:creationId xmlns:a16="http://schemas.microsoft.com/office/drawing/2014/main" id="{BD5A7BF0-8FE4-C1C0-D553-C97B24D180F1}"/>
              </a:ext>
            </a:extLst>
          </p:cNvPr>
          <p:cNvSpPr>
            <a:spLocks noGrp="1"/>
          </p:cNvSpPr>
          <p:nvPr>
            <p:ph type="body" sz="quarter" idx="11"/>
          </p:nvPr>
        </p:nvSpPr>
        <p:spPr>
          <a:xfrm>
            <a:off x="664579" y="1638300"/>
            <a:ext cx="5324741" cy="4304729"/>
          </a:xfrm>
        </p:spPr>
        <p:txBody>
          <a:bodyPr rtlCol="0">
            <a:normAutofit/>
          </a:bodyPr>
          <a:lstStyle/>
          <a:p>
            <a:pPr marL="0" indent="0" algn="just" rtl="0">
              <a:lnSpc>
                <a:spcPct val="90000"/>
              </a:lnSpc>
              <a:buNone/>
            </a:pPr>
            <a:endParaRPr lang="en-US" sz="1600" dirty="0"/>
          </a:p>
          <a:p>
            <a:pPr marL="0" indent="0" algn="just" rtl="0">
              <a:lnSpc>
                <a:spcPct val="90000"/>
              </a:lnSpc>
              <a:buNone/>
            </a:pPr>
            <a:endParaRPr lang="en-US" sz="1600" dirty="0"/>
          </a:p>
          <a:p>
            <a:pPr marL="0" indent="0" algn="just" rtl="0">
              <a:lnSpc>
                <a:spcPct val="90000"/>
              </a:lnSpc>
              <a:buNone/>
            </a:pPr>
            <a:r>
              <a:rPr lang="en-US" sz="1600" dirty="0"/>
              <a:t>• Increase in awareness of </a:t>
            </a:r>
            <a:r>
              <a:rPr lang="en-US" sz="1600" dirty="0" err="1"/>
              <a:t>Quishing</a:t>
            </a:r>
            <a:r>
              <a:rPr lang="en-US" sz="1600" dirty="0"/>
              <a:t> activities especially involving road transport users. </a:t>
            </a:r>
          </a:p>
          <a:p>
            <a:pPr marL="0" indent="0" algn="just" rtl="0">
              <a:lnSpc>
                <a:spcPct val="90000"/>
              </a:lnSpc>
              <a:buNone/>
            </a:pPr>
            <a:r>
              <a:rPr lang="en-US" sz="1600" dirty="0"/>
              <a:t>• Vulnerability identification in the usage of QR codes among road transporters.</a:t>
            </a:r>
          </a:p>
          <a:p>
            <a:pPr marL="0" indent="0" algn="just" rtl="0">
              <a:lnSpc>
                <a:spcPct val="90000"/>
              </a:lnSpc>
              <a:buNone/>
            </a:pPr>
            <a:r>
              <a:rPr lang="en-US" sz="1600" dirty="0"/>
              <a:t>• Elicitation of recommendations to aid policy formulation, national discourse, training, and guardrails for information technology. </a:t>
            </a:r>
          </a:p>
          <a:p>
            <a:pPr marL="0" indent="0" algn="just" rtl="0">
              <a:lnSpc>
                <a:spcPct val="90000"/>
              </a:lnSpc>
              <a:buNone/>
            </a:pPr>
            <a:r>
              <a:rPr lang="en-US" sz="1600" dirty="0"/>
              <a:t>• Contribution to the body of knowledge on the subject matter of </a:t>
            </a:r>
            <a:r>
              <a:rPr lang="en-US" sz="1600" dirty="0" err="1"/>
              <a:t>Quishing</a:t>
            </a:r>
            <a:r>
              <a:rPr lang="en-US" sz="1600" dirty="0"/>
              <a:t>.</a:t>
            </a:r>
          </a:p>
        </p:txBody>
      </p:sp>
    </p:spTree>
    <p:extLst>
      <p:ext uri="{BB962C8B-B14F-4D97-AF65-F5344CB8AC3E}">
        <p14:creationId xmlns:p14="http://schemas.microsoft.com/office/powerpoint/2010/main" val="22018253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6B84D3-08A2-99C5-21E9-6F1B54FE868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253CA5F3-15CD-53DB-570A-CC5AF59FBCFC}"/>
              </a:ext>
            </a:extLst>
          </p:cNvPr>
          <p:cNvSpPr>
            <a:spLocks noGrp="1"/>
          </p:cNvSpPr>
          <p:nvPr>
            <p:ph type="title"/>
          </p:nvPr>
        </p:nvSpPr>
        <p:spPr>
          <a:xfrm>
            <a:off x="838200" y="2278352"/>
            <a:ext cx="4008437" cy="688995"/>
          </a:xfrm>
        </p:spPr>
        <p:txBody>
          <a:bodyPr rtlCol="0">
            <a:normAutofit fontScale="90000"/>
          </a:bodyPr>
          <a:lstStyle/>
          <a:p>
            <a:pPr rtl="0"/>
            <a:r>
              <a:rPr lang="en-GB" dirty="0"/>
              <a:t>Timeline</a:t>
            </a:r>
          </a:p>
        </p:txBody>
      </p:sp>
      <p:graphicFrame>
        <p:nvGraphicFramePr>
          <p:cNvPr id="2" name="Table 1">
            <a:extLst>
              <a:ext uri="{FF2B5EF4-FFF2-40B4-BE49-F238E27FC236}">
                <a16:creationId xmlns:a16="http://schemas.microsoft.com/office/drawing/2014/main" id="{6F0AA72B-5FBB-FCAB-034C-6BD0A14D08EF}"/>
              </a:ext>
            </a:extLst>
          </p:cNvPr>
          <p:cNvGraphicFramePr>
            <a:graphicFrameLocks noGrp="1"/>
          </p:cNvGraphicFramePr>
          <p:nvPr>
            <p:extLst>
              <p:ext uri="{D42A27DB-BD31-4B8C-83A1-F6EECF244321}">
                <p14:modId xmlns:p14="http://schemas.microsoft.com/office/powerpoint/2010/main" val="3357444443"/>
              </p:ext>
            </p:extLst>
          </p:nvPr>
        </p:nvGraphicFramePr>
        <p:xfrm>
          <a:off x="6096000" y="1591056"/>
          <a:ext cx="5870956" cy="4372802"/>
        </p:xfrm>
        <a:graphic>
          <a:graphicData uri="http://schemas.openxmlformats.org/drawingml/2006/table">
            <a:tbl>
              <a:tblPr firstRow="1" firstCol="1" bandRow="1">
                <a:tableStyleId>{5C22544A-7EE6-4342-B048-85BDC9FD1C3A}</a:tableStyleId>
              </a:tblPr>
              <a:tblGrid>
                <a:gridCol w="1473600">
                  <a:extLst>
                    <a:ext uri="{9D8B030D-6E8A-4147-A177-3AD203B41FA5}">
                      <a16:colId xmlns:a16="http://schemas.microsoft.com/office/drawing/2014/main" val="2528845105"/>
                    </a:ext>
                  </a:extLst>
                </a:gridCol>
                <a:gridCol w="1754254">
                  <a:extLst>
                    <a:ext uri="{9D8B030D-6E8A-4147-A177-3AD203B41FA5}">
                      <a16:colId xmlns:a16="http://schemas.microsoft.com/office/drawing/2014/main" val="3509531118"/>
                    </a:ext>
                  </a:extLst>
                </a:gridCol>
                <a:gridCol w="2643102">
                  <a:extLst>
                    <a:ext uri="{9D8B030D-6E8A-4147-A177-3AD203B41FA5}">
                      <a16:colId xmlns:a16="http://schemas.microsoft.com/office/drawing/2014/main" val="1382295283"/>
                    </a:ext>
                  </a:extLst>
                </a:gridCol>
              </a:tblGrid>
              <a:tr h="410749">
                <a:tc>
                  <a:txBody>
                    <a:bodyPr/>
                    <a:lstStyle/>
                    <a:p>
                      <a:pPr>
                        <a:lnSpc>
                          <a:spcPct val="107000"/>
                        </a:lnSpc>
                        <a:spcAft>
                          <a:spcPts val="800"/>
                        </a:spcAft>
                        <a:buNone/>
                      </a:pPr>
                      <a:r>
                        <a:rPr lang="en-GB" sz="1600" kern="100">
                          <a:effectLst/>
                        </a:rPr>
                        <a:t>Stage</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a:effectLst/>
                        </a:rPr>
                        <a:t>Duration</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a:effectLst/>
                        </a:rPr>
                        <a:t>Description</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89823081"/>
                  </a:ext>
                </a:extLst>
              </a:tr>
              <a:tr h="1263333">
                <a:tc>
                  <a:txBody>
                    <a:bodyPr/>
                    <a:lstStyle/>
                    <a:p>
                      <a:pPr>
                        <a:lnSpc>
                          <a:spcPct val="107000"/>
                        </a:lnSpc>
                        <a:spcAft>
                          <a:spcPts val="800"/>
                        </a:spcAft>
                        <a:buNone/>
                      </a:pPr>
                      <a:r>
                        <a:rPr lang="en-GB" sz="1600" kern="100" dirty="0">
                          <a:effectLst/>
                        </a:rPr>
                        <a:t>Literature Review</a:t>
                      </a:r>
                      <a:endParaRPr lang="en-GB"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dirty="0">
                          <a:effectLst/>
                        </a:rPr>
                        <a:t>1</a:t>
                      </a:r>
                      <a:r>
                        <a:rPr lang="en-GB" sz="1600" kern="100" baseline="30000" dirty="0">
                          <a:effectLst/>
                        </a:rPr>
                        <a:t>st</a:t>
                      </a:r>
                      <a:r>
                        <a:rPr lang="en-GB" sz="1600" kern="100" dirty="0">
                          <a:effectLst/>
                        </a:rPr>
                        <a:t> month</a:t>
                      </a:r>
                      <a:endParaRPr lang="en-GB"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dirty="0">
                          <a:effectLst/>
                        </a:rPr>
                        <a:t>Review of academic literature, and other sources within the logistics and technology industry.</a:t>
                      </a:r>
                      <a:endParaRPr lang="en-GB"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62059631"/>
                  </a:ext>
                </a:extLst>
              </a:tr>
              <a:tr h="837042">
                <a:tc>
                  <a:txBody>
                    <a:bodyPr/>
                    <a:lstStyle/>
                    <a:p>
                      <a:pPr>
                        <a:lnSpc>
                          <a:spcPct val="107000"/>
                        </a:lnSpc>
                        <a:spcAft>
                          <a:spcPts val="800"/>
                        </a:spcAft>
                        <a:buNone/>
                      </a:pPr>
                      <a:r>
                        <a:rPr lang="en-GB" sz="1600" kern="100">
                          <a:effectLst/>
                        </a:rPr>
                        <a:t>Data Gathering</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dirty="0">
                          <a:effectLst/>
                        </a:rPr>
                        <a:t>2</a:t>
                      </a:r>
                      <a:r>
                        <a:rPr lang="en-GB" sz="1600" kern="100" baseline="30000" dirty="0">
                          <a:effectLst/>
                        </a:rPr>
                        <a:t>nd</a:t>
                      </a:r>
                      <a:r>
                        <a:rPr lang="en-GB" sz="1600" kern="100" dirty="0">
                          <a:effectLst/>
                        </a:rPr>
                        <a:t> and 3</a:t>
                      </a:r>
                      <a:r>
                        <a:rPr lang="en-GB" sz="1600" kern="100" baseline="30000" dirty="0">
                          <a:effectLst/>
                        </a:rPr>
                        <a:t>rd</a:t>
                      </a:r>
                      <a:r>
                        <a:rPr lang="en-GB" sz="1600" kern="100" dirty="0">
                          <a:effectLst/>
                        </a:rPr>
                        <a:t> month</a:t>
                      </a:r>
                      <a:endParaRPr lang="en-GB"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dirty="0">
                          <a:effectLst/>
                        </a:rPr>
                        <a:t>Collection of data via surveys, interviews and case studies. </a:t>
                      </a:r>
                      <a:endParaRPr lang="en-GB"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49343709"/>
                  </a:ext>
                </a:extLst>
              </a:tr>
              <a:tr h="837042">
                <a:tc>
                  <a:txBody>
                    <a:bodyPr/>
                    <a:lstStyle/>
                    <a:p>
                      <a:pPr>
                        <a:lnSpc>
                          <a:spcPct val="107000"/>
                        </a:lnSpc>
                        <a:spcAft>
                          <a:spcPts val="800"/>
                        </a:spcAft>
                        <a:buNone/>
                      </a:pPr>
                      <a:r>
                        <a:rPr lang="en-GB" sz="1600" kern="100">
                          <a:effectLst/>
                        </a:rPr>
                        <a:t>Data Analysis</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a:effectLst/>
                        </a:rPr>
                        <a:t>4</a:t>
                      </a:r>
                      <a:r>
                        <a:rPr lang="en-GB" sz="1600" kern="100" baseline="30000">
                          <a:effectLst/>
                        </a:rPr>
                        <a:t>th</a:t>
                      </a:r>
                      <a:r>
                        <a:rPr lang="en-GB" sz="1600" kern="100">
                          <a:effectLst/>
                        </a:rPr>
                        <a:t> month</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dirty="0">
                          <a:effectLst/>
                        </a:rPr>
                        <a:t>Analysis of the statistical and thematic data.</a:t>
                      </a:r>
                      <a:endParaRPr lang="en-GB"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79094566"/>
                  </a:ext>
                </a:extLst>
              </a:tr>
              <a:tr h="410749">
                <a:tc>
                  <a:txBody>
                    <a:bodyPr/>
                    <a:lstStyle/>
                    <a:p>
                      <a:pPr>
                        <a:lnSpc>
                          <a:spcPct val="107000"/>
                        </a:lnSpc>
                        <a:spcAft>
                          <a:spcPts val="800"/>
                        </a:spcAft>
                        <a:buNone/>
                      </a:pPr>
                      <a:r>
                        <a:rPr lang="en-GB" sz="1600" kern="100">
                          <a:effectLst/>
                        </a:rPr>
                        <a:t>Dissertation Writing</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a:effectLst/>
                        </a:rPr>
                        <a:t>5</a:t>
                      </a:r>
                      <a:r>
                        <a:rPr lang="en-GB" sz="1600" kern="100" baseline="30000">
                          <a:effectLst/>
                        </a:rPr>
                        <a:t>th</a:t>
                      </a:r>
                      <a:r>
                        <a:rPr lang="en-GB" sz="1600" kern="100">
                          <a:effectLst/>
                        </a:rPr>
                        <a:t> month</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a:effectLst/>
                        </a:rPr>
                        <a:t>Writing of the dissertation</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06586355"/>
                  </a:ext>
                </a:extLst>
              </a:tr>
              <a:tr h="410749">
                <a:tc>
                  <a:txBody>
                    <a:bodyPr/>
                    <a:lstStyle/>
                    <a:p>
                      <a:pPr>
                        <a:lnSpc>
                          <a:spcPct val="107000"/>
                        </a:lnSpc>
                        <a:spcAft>
                          <a:spcPts val="800"/>
                        </a:spcAft>
                        <a:buNone/>
                      </a:pPr>
                      <a:r>
                        <a:rPr lang="en-GB" sz="1600" kern="100">
                          <a:effectLst/>
                        </a:rPr>
                        <a:t>Presentation</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a:effectLst/>
                        </a:rPr>
                        <a:t>6</a:t>
                      </a:r>
                      <a:r>
                        <a:rPr lang="en-GB" sz="1600" kern="100" baseline="30000">
                          <a:effectLst/>
                        </a:rPr>
                        <a:t>th</a:t>
                      </a:r>
                      <a:r>
                        <a:rPr lang="en-GB" sz="1600" kern="100">
                          <a:effectLst/>
                        </a:rPr>
                        <a:t> month</a:t>
                      </a:r>
                      <a:endParaRPr lang="en-GB"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buNone/>
                      </a:pPr>
                      <a:r>
                        <a:rPr lang="en-GB" sz="1600" kern="100" dirty="0">
                          <a:effectLst/>
                        </a:rPr>
                        <a:t>Presentation and submission of report. </a:t>
                      </a:r>
                      <a:endParaRPr lang="en-GB"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5580138"/>
                  </a:ext>
                </a:extLst>
              </a:tr>
            </a:tbl>
          </a:graphicData>
        </a:graphic>
      </p:graphicFrame>
    </p:spTree>
    <p:extLst>
      <p:ext uri="{BB962C8B-B14F-4D97-AF65-F5344CB8AC3E}">
        <p14:creationId xmlns:p14="http://schemas.microsoft.com/office/powerpoint/2010/main" val="1139617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B44334-32B2-2C0A-132A-CB8C7BF23437}"/>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C41577D5-DF06-68C1-59F3-69D6DAB620C4}"/>
              </a:ext>
            </a:extLst>
          </p:cNvPr>
          <p:cNvSpPr>
            <a:spLocks noGrp="1"/>
          </p:cNvSpPr>
          <p:nvPr>
            <p:ph type="title"/>
          </p:nvPr>
        </p:nvSpPr>
        <p:spPr>
          <a:xfrm>
            <a:off x="4488677" y="704659"/>
            <a:ext cx="2415044" cy="764634"/>
          </a:xfrm>
        </p:spPr>
        <p:txBody>
          <a:bodyPr rtlCol="0" anchor="b">
            <a:normAutofit fontScale="90000"/>
          </a:bodyPr>
          <a:lstStyle/>
          <a:p>
            <a:pPr rtl="0"/>
            <a:r>
              <a:rPr lang="en-GB" dirty="0"/>
              <a:t>Reference</a:t>
            </a:r>
          </a:p>
        </p:txBody>
      </p:sp>
      <p:sp>
        <p:nvSpPr>
          <p:cNvPr id="11" name="Text Placeholder 10">
            <a:extLst>
              <a:ext uri="{FF2B5EF4-FFF2-40B4-BE49-F238E27FC236}">
                <a16:creationId xmlns:a16="http://schemas.microsoft.com/office/drawing/2014/main" id="{F51B03C4-1B46-9F0E-A5DA-CFE571C2B989}"/>
              </a:ext>
            </a:extLst>
          </p:cNvPr>
          <p:cNvSpPr>
            <a:spLocks noGrp="1"/>
          </p:cNvSpPr>
          <p:nvPr>
            <p:ph type="body" sz="quarter" idx="11"/>
          </p:nvPr>
        </p:nvSpPr>
        <p:spPr>
          <a:xfrm>
            <a:off x="664579" y="1469294"/>
            <a:ext cx="11405501" cy="4684048"/>
          </a:xfrm>
        </p:spPr>
        <p:txBody>
          <a:bodyPr rtlCol="0">
            <a:normAutofit fontScale="85000" lnSpcReduction="10000"/>
          </a:bodyPr>
          <a:lstStyle/>
          <a:p>
            <a:pPr marL="0" indent="0" algn="just" rtl="0">
              <a:lnSpc>
                <a:spcPct val="90000"/>
              </a:lnSpc>
              <a:buNone/>
            </a:pPr>
            <a:r>
              <a:rPr lang="en-US" sz="1600" dirty="0"/>
              <a:t>Amoah, G and </a:t>
            </a:r>
            <a:r>
              <a:rPr lang="en-US" sz="1600" dirty="0" err="1"/>
              <a:t>Hayfron</a:t>
            </a:r>
            <a:r>
              <a:rPr lang="en-US" sz="1600" dirty="0"/>
              <a:t>-Acquah, J. (2022) QR Code security: mitigating the issue of </a:t>
            </a:r>
            <a:r>
              <a:rPr lang="en-US" sz="1600" dirty="0" err="1"/>
              <a:t>quishing</a:t>
            </a:r>
            <a:r>
              <a:rPr lang="en-US" sz="1600" dirty="0"/>
              <a:t> (QR Code Phishing). International journal of computer applications, 184(33), pp.34-39.</a:t>
            </a:r>
          </a:p>
          <a:p>
            <a:pPr marL="0" indent="0" algn="just" rtl="0">
              <a:lnSpc>
                <a:spcPct val="90000"/>
              </a:lnSpc>
              <a:buNone/>
            </a:pPr>
            <a:r>
              <a:rPr lang="en-US" sz="1600" dirty="0"/>
              <a:t>Berenson, M. (2020) Basic Business Statistics Concepts and Applications. Fourteenth edition, global edition. Harlow, England: Pearson Education, Limited, 2020. Print.</a:t>
            </a:r>
          </a:p>
          <a:p>
            <a:pPr marL="0" indent="0" algn="just" rtl="0">
              <a:lnSpc>
                <a:spcPct val="90000"/>
              </a:lnSpc>
              <a:buNone/>
            </a:pPr>
            <a:r>
              <a:rPr lang="en-US" sz="1600" dirty="0" err="1"/>
              <a:t>Bichnigauri</a:t>
            </a:r>
            <a:r>
              <a:rPr lang="en-US" sz="1600" dirty="0"/>
              <a:t>, A. et at. (2023) Unveiling </a:t>
            </a:r>
            <a:r>
              <a:rPr lang="en-US" sz="1600" dirty="0" err="1"/>
              <a:t>Quishing</a:t>
            </a:r>
            <a:r>
              <a:rPr lang="en-US" sz="1600" dirty="0"/>
              <a:t>: The Dark Side Of </a:t>
            </a:r>
            <a:r>
              <a:rPr lang="en-US" sz="1600" dirty="0" err="1"/>
              <a:t>Qr</a:t>
            </a:r>
            <a:r>
              <a:rPr lang="en-US" sz="1600" dirty="0"/>
              <a:t> Codes In Cyber Attacks. </a:t>
            </a:r>
            <a:r>
              <a:rPr lang="ka-GE" sz="1600" dirty="0"/>
              <a:t>თავდაცვა და მეცნიერება, (2).</a:t>
            </a:r>
            <a:endParaRPr lang="en-US" sz="1600" dirty="0"/>
          </a:p>
          <a:p>
            <a:pPr marL="0" indent="0" algn="just" rtl="0">
              <a:lnSpc>
                <a:spcPct val="90000"/>
              </a:lnSpc>
              <a:buNone/>
            </a:pPr>
            <a:r>
              <a:rPr lang="en-US" sz="1600" dirty="0"/>
              <a:t>Brookshear, J and Dennis B. (2020) ‘Computer Science : An Overview’. Thirteenth, global edition. New York, New York: Pearson.</a:t>
            </a:r>
          </a:p>
          <a:p>
            <a:pPr marL="0" indent="0" algn="just" rtl="0">
              <a:lnSpc>
                <a:spcPct val="90000"/>
              </a:lnSpc>
              <a:buNone/>
            </a:pPr>
            <a:r>
              <a:rPr lang="en-US" sz="1600" dirty="0"/>
              <a:t>Cloudflare, (2025)  ‘What is </a:t>
            </a:r>
            <a:r>
              <a:rPr lang="en-US" sz="1600" dirty="0" err="1"/>
              <a:t>quishing</a:t>
            </a:r>
            <a:r>
              <a:rPr lang="en-US" sz="1600" dirty="0"/>
              <a:t>?’ Available at: https://www.cloudflare.com/learning/security/what-is-quishing/ (Accessed: 27 September 2025).</a:t>
            </a:r>
          </a:p>
          <a:p>
            <a:pPr marL="0" indent="0" algn="just" rtl="0">
              <a:lnSpc>
                <a:spcPct val="90000"/>
              </a:lnSpc>
              <a:buNone/>
            </a:pPr>
            <a:r>
              <a:rPr lang="en-US" sz="1600" dirty="0"/>
              <a:t>European Parliament, (2021) Regulation (EU) 2016/679: General Data Protection Regulation (GDPR). Available at: https://eur-lex.europa.eu/ (Accessed: 12 October 2024).</a:t>
            </a:r>
          </a:p>
          <a:p>
            <a:pPr marL="0" indent="0" algn="just" rtl="0">
              <a:lnSpc>
                <a:spcPct val="90000"/>
              </a:lnSpc>
              <a:buNone/>
            </a:pPr>
            <a:r>
              <a:rPr lang="en-US" sz="1600" dirty="0"/>
              <a:t>Lock, S. (2025) What are ‘</a:t>
            </a:r>
            <a:r>
              <a:rPr lang="en-US" sz="1600" dirty="0" err="1"/>
              <a:t>quishing</a:t>
            </a:r>
            <a:r>
              <a:rPr lang="en-US" sz="1600" dirty="0"/>
              <a:t>’ scams? And how do I avoid them? The Bureau of Investigative Journalism. Available at: https://www.thebureauinvestigates.com/stories/2025-07-29/what-is-a-quishing-scam-and-how-do-i-avoid-being-victimised (Accessed: 27 September 2025).</a:t>
            </a:r>
          </a:p>
          <a:p>
            <a:pPr marL="0" indent="0" algn="just" rtl="0">
              <a:lnSpc>
                <a:spcPct val="90000"/>
              </a:lnSpc>
              <a:buNone/>
            </a:pPr>
            <a:r>
              <a:rPr lang="en-US" sz="1600" dirty="0"/>
              <a:t>Mishra, A. et al. (2025) ‘</a:t>
            </a:r>
            <a:r>
              <a:rPr lang="en-US" sz="1600" dirty="0" err="1"/>
              <a:t>QRisk</a:t>
            </a:r>
            <a:r>
              <a:rPr lang="en-US" sz="1600" dirty="0"/>
              <a:t>: Think Before You Scan QR Codes’. Lecture Notes in Computer Science, vol 15993. Springer, Cham. </a:t>
            </a:r>
            <a:r>
              <a:rPr lang="en-US" sz="1600" dirty="0">
                <a:hlinkClick r:id="rId3"/>
              </a:rPr>
              <a:t>https://doi.org/10.1007/978-3-032-00627-1_1</a:t>
            </a:r>
            <a:endParaRPr lang="en-US" sz="1600" dirty="0"/>
          </a:p>
          <a:p>
            <a:pPr marL="0" indent="0" algn="just" rtl="0">
              <a:lnSpc>
                <a:spcPct val="90000"/>
              </a:lnSpc>
              <a:buNone/>
            </a:pPr>
            <a:r>
              <a:rPr lang="en-US" sz="1600" dirty="0"/>
              <a:t>Musa, B. (2025) Emerging Trends in Phishing: A Look at Smishing, Vishing, </a:t>
            </a:r>
            <a:r>
              <a:rPr lang="en-US" sz="1600" dirty="0" err="1"/>
              <a:t>Quishing</a:t>
            </a:r>
            <a:r>
              <a:rPr lang="en-US" sz="1600" dirty="0"/>
              <a:t>. </a:t>
            </a:r>
            <a:r>
              <a:rPr lang="en-US" sz="1600"/>
              <a:t>International Journal of Technology &amp; Emerging Research (IJTER) | www.ijter.org</a:t>
            </a:r>
            <a:endParaRPr lang="en-US" sz="1600" dirty="0"/>
          </a:p>
          <a:p>
            <a:pPr marL="0" indent="0" algn="just" rtl="0">
              <a:lnSpc>
                <a:spcPct val="90000"/>
              </a:lnSpc>
              <a:buNone/>
            </a:pPr>
            <a:r>
              <a:rPr lang="en-US" sz="1600" dirty="0"/>
              <a:t>National Institute of Standards and Technology (NIST), (2025) ‘ISO/IEC-27001:2022-to-Cybersecurity-Framework-v2.0 Informative Reference Details.’ Available at: https://csrc.nist.gov/projects/olir/informative-reference-catalog/details?referenceId=154#/ (Accessed 02 October 2025). </a:t>
            </a:r>
          </a:p>
          <a:p>
            <a:pPr marL="0" indent="0" algn="just" rtl="0">
              <a:lnSpc>
                <a:spcPct val="90000"/>
              </a:lnSpc>
              <a:buNone/>
            </a:pPr>
            <a:r>
              <a:rPr lang="en-US" sz="1600" dirty="0"/>
              <a:t>Wen, W. et al. (2023) ‘Authenticable medical image-sharing scheme based on embedded small shadow QR code and blockchain framework’. Multimedia Systems 29, 831–845 (2023). https://doi.org/10.1007/s00530-022-00999-3</a:t>
            </a:r>
          </a:p>
          <a:p>
            <a:pPr marL="0" indent="0" algn="just" rtl="0">
              <a:lnSpc>
                <a:spcPct val="90000"/>
              </a:lnSpc>
              <a:buNone/>
            </a:pPr>
            <a:endParaRPr lang="en-US" sz="1600" dirty="0"/>
          </a:p>
        </p:txBody>
      </p:sp>
    </p:spTree>
    <p:extLst>
      <p:ext uri="{BB962C8B-B14F-4D97-AF65-F5344CB8AC3E}">
        <p14:creationId xmlns:p14="http://schemas.microsoft.com/office/powerpoint/2010/main" val="16518924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7EAB6E-5FFF-4923-BC7F-D2C71AD246DB}"/>
              </a:ext>
            </a:extLst>
          </p:cNvPr>
          <p:cNvSpPr>
            <a:spLocks noGrp="1"/>
          </p:cNvSpPr>
          <p:nvPr>
            <p:ph type="title"/>
          </p:nvPr>
        </p:nvSpPr>
        <p:spPr>
          <a:xfrm>
            <a:off x="2482511" y="2899453"/>
            <a:ext cx="7226978" cy="675851"/>
          </a:xfrm>
        </p:spPr>
        <p:txBody>
          <a:bodyPr rtlCol="0">
            <a:normAutofit/>
          </a:bodyPr>
          <a:lstStyle/>
          <a:p>
            <a:pPr algn="ctr" rtl="0"/>
            <a:r>
              <a:rPr lang="en-GB" sz="4000" dirty="0"/>
              <a:t>Thank you</a:t>
            </a:r>
          </a:p>
        </p:txBody>
      </p:sp>
    </p:spTree>
    <p:extLst>
      <p:ext uri="{BB962C8B-B14F-4D97-AF65-F5344CB8AC3E}">
        <p14:creationId xmlns:p14="http://schemas.microsoft.com/office/powerpoint/2010/main" val="660194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11BAC48-F4C4-46FB-96DC-423C381AC284}"/>
              </a:ext>
            </a:extLst>
          </p:cNvPr>
          <p:cNvSpPr>
            <a:spLocks noGrp="1"/>
          </p:cNvSpPr>
          <p:nvPr>
            <p:ph type="title"/>
          </p:nvPr>
        </p:nvSpPr>
        <p:spPr>
          <a:xfrm>
            <a:off x="735186" y="3712111"/>
            <a:ext cx="2657979" cy="1025525"/>
          </a:xfrm>
        </p:spPr>
        <p:txBody>
          <a:bodyPr rtlCol="0"/>
          <a:lstStyle/>
          <a:p>
            <a:pPr rtl="0"/>
            <a:r>
              <a:rPr lang="en-GB" dirty="0"/>
              <a:t>Contents</a:t>
            </a:r>
          </a:p>
        </p:txBody>
      </p:sp>
      <p:sp>
        <p:nvSpPr>
          <p:cNvPr id="36" name="Text Placeholder 35">
            <a:extLst>
              <a:ext uri="{FF2B5EF4-FFF2-40B4-BE49-F238E27FC236}">
                <a16:creationId xmlns:a16="http://schemas.microsoft.com/office/drawing/2014/main" id="{0391FA66-BCDC-4C12-B812-A0DEE14539EE}"/>
              </a:ext>
            </a:extLst>
          </p:cNvPr>
          <p:cNvSpPr>
            <a:spLocks noGrp="1"/>
          </p:cNvSpPr>
          <p:nvPr>
            <p:ph type="body" sz="quarter" idx="11"/>
          </p:nvPr>
        </p:nvSpPr>
        <p:spPr>
          <a:xfrm>
            <a:off x="4155313" y="879710"/>
            <a:ext cx="3187319" cy="396400"/>
          </a:xfrm>
        </p:spPr>
        <p:txBody>
          <a:bodyPr rtlCol="0"/>
          <a:lstStyle/>
          <a:p>
            <a:pPr marL="285750" indent="-285750" rtl="0">
              <a:buFont typeface="Arial" panose="020B0604020202020204" pitchFamily="34" charset="0"/>
              <a:buChar char="•"/>
            </a:pPr>
            <a:r>
              <a:rPr lang="en-GB" dirty="0"/>
              <a:t>Introduction and research title.</a:t>
            </a:r>
          </a:p>
        </p:txBody>
      </p:sp>
      <p:sp>
        <p:nvSpPr>
          <p:cNvPr id="35" name="Text Placeholder 34">
            <a:extLst>
              <a:ext uri="{FF2B5EF4-FFF2-40B4-BE49-F238E27FC236}">
                <a16:creationId xmlns:a16="http://schemas.microsoft.com/office/drawing/2014/main" id="{ADE35233-6DEE-4B97-AFFB-06DE78443B4A}"/>
              </a:ext>
            </a:extLst>
          </p:cNvPr>
          <p:cNvSpPr>
            <a:spLocks noGrp="1"/>
          </p:cNvSpPr>
          <p:nvPr>
            <p:ph type="body" sz="quarter" idx="13"/>
          </p:nvPr>
        </p:nvSpPr>
        <p:spPr>
          <a:xfrm>
            <a:off x="4155313" y="1312025"/>
            <a:ext cx="3690239" cy="396400"/>
          </a:xfrm>
        </p:spPr>
        <p:txBody>
          <a:bodyPr rtlCol="0"/>
          <a:lstStyle/>
          <a:p>
            <a:pPr marL="285750" indent="-285750" rtl="0">
              <a:buFont typeface="Arial" panose="020B0604020202020204" pitchFamily="34" charset="0"/>
              <a:buChar char="•"/>
            </a:pPr>
            <a:r>
              <a:rPr lang="en-GB" dirty="0"/>
              <a:t>Brief into to research topic.</a:t>
            </a:r>
          </a:p>
        </p:txBody>
      </p:sp>
      <p:sp>
        <p:nvSpPr>
          <p:cNvPr id="34" name="Text Placeholder 33">
            <a:extLst>
              <a:ext uri="{FF2B5EF4-FFF2-40B4-BE49-F238E27FC236}">
                <a16:creationId xmlns:a16="http://schemas.microsoft.com/office/drawing/2014/main" id="{187271B6-523F-4DCD-A006-84BF4C0C784C}"/>
              </a:ext>
            </a:extLst>
          </p:cNvPr>
          <p:cNvSpPr>
            <a:spLocks noGrp="1"/>
          </p:cNvSpPr>
          <p:nvPr>
            <p:ph type="body" sz="quarter" idx="14"/>
          </p:nvPr>
        </p:nvSpPr>
        <p:spPr>
          <a:xfrm>
            <a:off x="4155313" y="1680662"/>
            <a:ext cx="3863975" cy="396400"/>
          </a:xfrm>
        </p:spPr>
        <p:txBody>
          <a:bodyPr rtlCol="0"/>
          <a:lstStyle/>
          <a:p>
            <a:pPr marL="285750" indent="-285750" rtl="0">
              <a:buFont typeface="Arial" panose="020B0604020202020204" pitchFamily="34" charset="0"/>
              <a:buChar char="•"/>
            </a:pPr>
            <a:r>
              <a:rPr lang="en-GB" dirty="0"/>
              <a:t>Significance of research topic</a:t>
            </a:r>
          </a:p>
        </p:txBody>
      </p:sp>
      <p:sp>
        <p:nvSpPr>
          <p:cNvPr id="33" name="Text Placeholder 32">
            <a:extLst>
              <a:ext uri="{FF2B5EF4-FFF2-40B4-BE49-F238E27FC236}">
                <a16:creationId xmlns:a16="http://schemas.microsoft.com/office/drawing/2014/main" id="{F23411C8-1DB7-46A1-A6DC-41EACD30ED57}"/>
              </a:ext>
            </a:extLst>
          </p:cNvPr>
          <p:cNvSpPr>
            <a:spLocks noGrp="1"/>
          </p:cNvSpPr>
          <p:nvPr>
            <p:ph type="body" sz="quarter" idx="15"/>
          </p:nvPr>
        </p:nvSpPr>
        <p:spPr>
          <a:xfrm>
            <a:off x="4155313" y="4109045"/>
            <a:ext cx="4211447" cy="481243"/>
          </a:xfrm>
        </p:spPr>
        <p:txBody>
          <a:bodyPr rtlCol="0"/>
          <a:lstStyle/>
          <a:p>
            <a:pPr marL="285750" indent="-285750" rtl="0">
              <a:buFont typeface="Arial" panose="020B0604020202020204" pitchFamily="34" charset="0"/>
              <a:buChar char="•"/>
            </a:pPr>
            <a:r>
              <a:rPr lang="en-GB" dirty="0"/>
              <a:t>Expected outcome</a:t>
            </a:r>
          </a:p>
        </p:txBody>
      </p:sp>
      <p:sp>
        <p:nvSpPr>
          <p:cNvPr id="11" name="Text Placeholder 10">
            <a:extLst>
              <a:ext uri="{FF2B5EF4-FFF2-40B4-BE49-F238E27FC236}">
                <a16:creationId xmlns:a16="http://schemas.microsoft.com/office/drawing/2014/main" id="{47B21F6A-5FD9-417C-9575-4DBC3185FD87}"/>
              </a:ext>
            </a:extLst>
          </p:cNvPr>
          <p:cNvSpPr>
            <a:spLocks noGrp="1"/>
          </p:cNvSpPr>
          <p:nvPr>
            <p:ph type="body" sz="quarter" idx="16"/>
          </p:nvPr>
        </p:nvSpPr>
        <p:spPr>
          <a:xfrm>
            <a:off x="4155313" y="4421688"/>
            <a:ext cx="4294206" cy="755650"/>
          </a:xfrm>
        </p:spPr>
        <p:txBody>
          <a:bodyPr rtlCol="0"/>
          <a:lstStyle/>
          <a:p>
            <a:pPr marL="285750" indent="-285750" rtl="0">
              <a:buFont typeface="Arial" panose="020B0604020202020204" pitchFamily="34" charset="0"/>
              <a:buChar char="•"/>
            </a:pPr>
            <a:r>
              <a:rPr lang="en-GB" dirty="0"/>
              <a:t>Timeline</a:t>
            </a:r>
          </a:p>
        </p:txBody>
      </p:sp>
      <p:pic>
        <p:nvPicPr>
          <p:cNvPr id="12" name="Picture Placeholder 11" title="Decorative"/>
          <p:cNvPicPr>
            <a:picLocks noGrp="1" noChangeAspect="1"/>
          </p:cNvPicPr>
          <p:nvPr>
            <p:ph type="pic" sz="quarter" idx="12"/>
          </p:nvPr>
        </p:nvPicPr>
        <p:blipFill>
          <a:blip r:embed="rId3" cstate="email">
            <a:extLst>
              <a:ext uri="{28A0092B-C50C-407E-A947-70E740481C1C}">
                <a14:useLocalDpi xmlns:a14="http://schemas.microsoft.com/office/drawing/2010/main"/>
              </a:ext>
            </a:extLst>
          </a:blip>
          <a:srcRect/>
          <a:stretch>
            <a:fillRect/>
          </a:stretch>
        </p:blipFill>
        <p:spPr>
          <a:xfrm flipH="1">
            <a:off x="8634412" y="381710"/>
            <a:ext cx="3557587" cy="5232400"/>
          </a:xfrm>
        </p:spPr>
      </p:pic>
      <p:sp>
        <p:nvSpPr>
          <p:cNvPr id="3" name="TextBox 2">
            <a:extLst>
              <a:ext uri="{FF2B5EF4-FFF2-40B4-BE49-F238E27FC236}">
                <a16:creationId xmlns:a16="http://schemas.microsoft.com/office/drawing/2014/main" id="{558A25FD-6F35-BB03-969D-108DC2FD5E34}"/>
              </a:ext>
            </a:extLst>
          </p:cNvPr>
          <p:cNvSpPr txBox="1"/>
          <p:nvPr/>
        </p:nvSpPr>
        <p:spPr>
          <a:xfrm>
            <a:off x="4155313" y="2099665"/>
            <a:ext cx="6094476" cy="369332"/>
          </a:xfrm>
          <a:prstGeom prst="rect">
            <a:avLst/>
          </a:prstGeom>
          <a:noFill/>
        </p:spPr>
        <p:txBody>
          <a:bodyPr wrap="square">
            <a:spAutoFit/>
          </a:bodyPr>
          <a:lstStyle/>
          <a:p>
            <a:pPr marL="285750" indent="-285750" rtl="0">
              <a:buFont typeface="Arial" panose="020B0604020202020204" pitchFamily="34" charset="0"/>
              <a:buChar char="•"/>
            </a:pPr>
            <a:r>
              <a:rPr lang="en-GB" sz="1600" dirty="0"/>
              <a:t>Research questions</a:t>
            </a:r>
            <a:r>
              <a:rPr lang="en-GB" dirty="0"/>
              <a:t>.</a:t>
            </a:r>
          </a:p>
        </p:txBody>
      </p:sp>
      <p:sp>
        <p:nvSpPr>
          <p:cNvPr id="5" name="TextBox 4">
            <a:extLst>
              <a:ext uri="{FF2B5EF4-FFF2-40B4-BE49-F238E27FC236}">
                <a16:creationId xmlns:a16="http://schemas.microsoft.com/office/drawing/2014/main" id="{87BCF584-75A2-FFB0-5FE1-0E859F6F1BEC}"/>
              </a:ext>
            </a:extLst>
          </p:cNvPr>
          <p:cNvSpPr txBox="1"/>
          <p:nvPr/>
        </p:nvSpPr>
        <p:spPr>
          <a:xfrm>
            <a:off x="4155313" y="2484125"/>
            <a:ext cx="6094476" cy="338554"/>
          </a:xfrm>
          <a:prstGeom prst="rect">
            <a:avLst/>
          </a:prstGeom>
          <a:noFill/>
        </p:spPr>
        <p:txBody>
          <a:bodyPr wrap="square">
            <a:spAutoFit/>
          </a:bodyPr>
          <a:lstStyle/>
          <a:p>
            <a:pPr marL="285750" indent="-285750" rtl="0">
              <a:buFont typeface="Arial" panose="020B0604020202020204" pitchFamily="34" charset="0"/>
              <a:buChar char="•"/>
            </a:pPr>
            <a:r>
              <a:rPr lang="en-GB" sz="1600" dirty="0"/>
              <a:t>Aims and objectives</a:t>
            </a:r>
          </a:p>
        </p:txBody>
      </p:sp>
      <p:sp>
        <p:nvSpPr>
          <p:cNvPr id="7" name="TextBox 6">
            <a:extLst>
              <a:ext uri="{FF2B5EF4-FFF2-40B4-BE49-F238E27FC236}">
                <a16:creationId xmlns:a16="http://schemas.microsoft.com/office/drawing/2014/main" id="{65CD9735-4248-9DE0-D6DA-46B654FF4031}"/>
              </a:ext>
            </a:extLst>
          </p:cNvPr>
          <p:cNvSpPr txBox="1"/>
          <p:nvPr/>
        </p:nvSpPr>
        <p:spPr>
          <a:xfrm>
            <a:off x="4155313" y="2904749"/>
            <a:ext cx="6094476" cy="338554"/>
          </a:xfrm>
          <a:prstGeom prst="rect">
            <a:avLst/>
          </a:prstGeom>
          <a:noFill/>
        </p:spPr>
        <p:txBody>
          <a:bodyPr wrap="square">
            <a:spAutoFit/>
          </a:bodyPr>
          <a:lstStyle/>
          <a:p>
            <a:pPr marL="285750" indent="-285750" rtl="0">
              <a:buFont typeface="Arial" panose="020B0604020202020204" pitchFamily="34" charset="0"/>
              <a:buChar char="•"/>
            </a:pPr>
            <a:r>
              <a:rPr lang="en-GB" sz="1600" dirty="0"/>
              <a:t>Related literature to the project topic</a:t>
            </a:r>
          </a:p>
        </p:txBody>
      </p:sp>
      <p:sp>
        <p:nvSpPr>
          <p:cNvPr id="9" name="TextBox 8">
            <a:extLst>
              <a:ext uri="{FF2B5EF4-FFF2-40B4-BE49-F238E27FC236}">
                <a16:creationId xmlns:a16="http://schemas.microsoft.com/office/drawing/2014/main" id="{92B28372-53A3-AC8A-112A-04345DFF6251}"/>
              </a:ext>
            </a:extLst>
          </p:cNvPr>
          <p:cNvSpPr txBox="1"/>
          <p:nvPr/>
        </p:nvSpPr>
        <p:spPr>
          <a:xfrm>
            <a:off x="4151989" y="3319089"/>
            <a:ext cx="6094476" cy="338554"/>
          </a:xfrm>
          <a:prstGeom prst="rect">
            <a:avLst/>
          </a:prstGeom>
          <a:noFill/>
        </p:spPr>
        <p:txBody>
          <a:bodyPr wrap="square">
            <a:spAutoFit/>
          </a:bodyPr>
          <a:lstStyle/>
          <a:p>
            <a:pPr marL="285750" indent="-285750" rtl="0">
              <a:buFont typeface="Arial" panose="020B0604020202020204" pitchFamily="34" charset="0"/>
              <a:buChar char="•"/>
            </a:pPr>
            <a:r>
              <a:rPr lang="en-GB" sz="1600" dirty="0"/>
              <a:t>Methodology</a:t>
            </a:r>
          </a:p>
        </p:txBody>
      </p:sp>
      <p:sp>
        <p:nvSpPr>
          <p:cNvPr id="14" name="TextBox 13">
            <a:extLst>
              <a:ext uri="{FF2B5EF4-FFF2-40B4-BE49-F238E27FC236}">
                <a16:creationId xmlns:a16="http://schemas.microsoft.com/office/drawing/2014/main" id="{A8ADDF4A-3BE6-D251-73AF-0C9FD3C7AAAC}"/>
              </a:ext>
            </a:extLst>
          </p:cNvPr>
          <p:cNvSpPr txBox="1"/>
          <p:nvPr/>
        </p:nvSpPr>
        <p:spPr>
          <a:xfrm>
            <a:off x="4155313" y="3739713"/>
            <a:ext cx="6094476" cy="338554"/>
          </a:xfrm>
          <a:prstGeom prst="rect">
            <a:avLst/>
          </a:prstGeom>
          <a:noFill/>
        </p:spPr>
        <p:txBody>
          <a:bodyPr wrap="square">
            <a:spAutoFit/>
          </a:bodyPr>
          <a:lstStyle/>
          <a:p>
            <a:pPr marL="285750" indent="-285750" rtl="0">
              <a:buFont typeface="Arial" panose="020B0604020202020204" pitchFamily="34" charset="0"/>
              <a:buChar char="•"/>
            </a:pPr>
            <a:r>
              <a:rPr lang="en-GB" sz="1600" dirty="0"/>
              <a:t>Ethical consideration</a:t>
            </a:r>
          </a:p>
        </p:txBody>
      </p:sp>
    </p:spTree>
    <p:extLst>
      <p:ext uri="{BB962C8B-B14F-4D97-AF65-F5344CB8AC3E}">
        <p14:creationId xmlns:p14="http://schemas.microsoft.com/office/powerpoint/2010/main" val="2130115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4A0257C-3D98-4E46-86D3-1B752C8374C9}"/>
              </a:ext>
            </a:extLst>
          </p:cNvPr>
          <p:cNvSpPr>
            <a:spLocks noGrp="1"/>
          </p:cNvSpPr>
          <p:nvPr>
            <p:ph type="title"/>
          </p:nvPr>
        </p:nvSpPr>
        <p:spPr>
          <a:xfrm>
            <a:off x="826626" y="3727361"/>
            <a:ext cx="2275389" cy="1025525"/>
          </a:xfrm>
        </p:spPr>
        <p:txBody>
          <a:bodyPr rtlCol="0" anchor="b">
            <a:normAutofit/>
          </a:bodyPr>
          <a:lstStyle/>
          <a:p>
            <a:pPr rtl="0"/>
            <a:r>
              <a:rPr lang="en-GB" sz="3500"/>
              <a:t>Introduction</a:t>
            </a:r>
          </a:p>
        </p:txBody>
      </p:sp>
      <p:pic>
        <p:nvPicPr>
          <p:cNvPr id="17" name="Picture Placeholder 16"/>
          <p:cNvPicPr>
            <a:picLocks noGrp="1" noChangeAspect="1"/>
          </p:cNvPicPr>
          <p:nvPr>
            <p:ph type="pic" sz="quarter" idx="12"/>
          </p:nvPr>
        </p:nvPicPr>
        <p:blipFill>
          <a:blip r:embed="rId3"/>
          <a:srcRect l="49266" r="12659"/>
          <a:stretch>
            <a:fillRect/>
          </a:stretch>
        </p:blipFill>
        <p:spPr>
          <a:xfrm>
            <a:off x="8634413" y="812800"/>
            <a:ext cx="3557587" cy="5232400"/>
          </a:xfrm>
          <a:noFill/>
        </p:spPr>
      </p:pic>
      <p:sp>
        <p:nvSpPr>
          <p:cNvPr id="24" name="Text Placeholder 6">
            <a:extLst>
              <a:ext uri="{FF2B5EF4-FFF2-40B4-BE49-F238E27FC236}">
                <a16:creationId xmlns:a16="http://schemas.microsoft.com/office/drawing/2014/main" id="{DE611928-0612-AB52-EA99-CC276E772C89}"/>
              </a:ext>
            </a:extLst>
          </p:cNvPr>
          <p:cNvSpPr>
            <a:spLocks noGrp="1"/>
          </p:cNvSpPr>
          <p:nvPr>
            <p:ph type="body" sz="quarter" idx="11"/>
          </p:nvPr>
        </p:nvSpPr>
        <p:spPr>
          <a:xfrm>
            <a:off x="4155313" y="4746771"/>
            <a:ext cx="4294206" cy="755650"/>
          </a:xfrm>
        </p:spPr>
        <p:txBody>
          <a:bodyPr anchor="ctr">
            <a:normAutofit/>
          </a:bodyPr>
          <a:lstStyle/>
          <a:p>
            <a:r>
              <a:rPr lang="en-US" b="1" dirty="0"/>
              <a:t>Topic: </a:t>
            </a:r>
            <a:r>
              <a:rPr lang="en-US" dirty="0"/>
              <a:t>Security Impact of </a:t>
            </a:r>
            <a:r>
              <a:rPr lang="en-US" dirty="0" err="1"/>
              <a:t>Quishing</a:t>
            </a:r>
            <a:r>
              <a:rPr lang="en-US" dirty="0"/>
              <a:t> on Road Transporters in Somerset, England.</a:t>
            </a:r>
          </a:p>
        </p:txBody>
      </p:sp>
      <p:sp>
        <p:nvSpPr>
          <p:cNvPr id="8" name="Text Placeholder 7">
            <a:extLst>
              <a:ext uri="{FF2B5EF4-FFF2-40B4-BE49-F238E27FC236}">
                <a16:creationId xmlns:a16="http://schemas.microsoft.com/office/drawing/2014/main" id="{8DB1292A-975D-418D-86AF-8C3CD2A23AC3}"/>
              </a:ext>
            </a:extLst>
          </p:cNvPr>
          <p:cNvSpPr>
            <a:spLocks noGrp="1"/>
          </p:cNvSpPr>
          <p:nvPr>
            <p:ph type="body" sz="quarter" idx="13"/>
          </p:nvPr>
        </p:nvSpPr>
        <p:spPr>
          <a:xfrm>
            <a:off x="4155313" y="1804429"/>
            <a:ext cx="4294206" cy="755650"/>
          </a:xfrm>
        </p:spPr>
        <p:txBody>
          <a:bodyPr rtlCol="0" anchor="ctr">
            <a:normAutofit/>
          </a:bodyPr>
          <a:lstStyle/>
          <a:p>
            <a:pPr rtl="0">
              <a:spcAft>
                <a:spcPts val="600"/>
              </a:spcAft>
            </a:pPr>
            <a:r>
              <a:rPr lang="en-GB" b="1" dirty="0"/>
              <a:t>Institution: </a:t>
            </a:r>
            <a:r>
              <a:rPr lang="en-GB" dirty="0"/>
              <a:t>University of Essex, England. </a:t>
            </a:r>
          </a:p>
        </p:txBody>
      </p:sp>
      <p:sp>
        <p:nvSpPr>
          <p:cNvPr id="22" name="Text Placeholder 4">
            <a:extLst>
              <a:ext uri="{FF2B5EF4-FFF2-40B4-BE49-F238E27FC236}">
                <a16:creationId xmlns:a16="http://schemas.microsoft.com/office/drawing/2014/main" id="{EBAC4370-2BA2-92C8-E779-2C74399B1CFE}"/>
              </a:ext>
            </a:extLst>
          </p:cNvPr>
          <p:cNvSpPr>
            <a:spLocks noGrp="1"/>
          </p:cNvSpPr>
          <p:nvPr>
            <p:ph type="body" sz="quarter" idx="14"/>
          </p:nvPr>
        </p:nvSpPr>
        <p:spPr>
          <a:xfrm>
            <a:off x="4155313" y="3825401"/>
            <a:ext cx="4294206" cy="755650"/>
          </a:xfrm>
        </p:spPr>
        <p:txBody>
          <a:bodyPr anchor="ctr">
            <a:normAutofit/>
          </a:bodyPr>
          <a:lstStyle/>
          <a:p>
            <a:pPr>
              <a:spcAft>
                <a:spcPts val="600"/>
              </a:spcAft>
            </a:pPr>
            <a:r>
              <a:rPr lang="en-US" b="1" dirty="0"/>
              <a:t>Summative: </a:t>
            </a:r>
            <a:r>
              <a:rPr lang="en-US" dirty="0"/>
              <a:t>Research Proposal Presentation</a:t>
            </a:r>
          </a:p>
        </p:txBody>
      </p:sp>
      <p:sp>
        <p:nvSpPr>
          <p:cNvPr id="7" name="Text Placeholder 6">
            <a:extLst>
              <a:ext uri="{FF2B5EF4-FFF2-40B4-BE49-F238E27FC236}">
                <a16:creationId xmlns:a16="http://schemas.microsoft.com/office/drawing/2014/main" id="{A07FC37E-9058-4ED1-8333-F003F720C943}"/>
              </a:ext>
            </a:extLst>
          </p:cNvPr>
          <p:cNvSpPr>
            <a:spLocks noGrp="1"/>
          </p:cNvSpPr>
          <p:nvPr>
            <p:ph type="body" sz="quarter" idx="15"/>
          </p:nvPr>
        </p:nvSpPr>
        <p:spPr>
          <a:xfrm>
            <a:off x="4155313" y="2904031"/>
            <a:ext cx="4294206" cy="755650"/>
          </a:xfrm>
        </p:spPr>
        <p:txBody>
          <a:bodyPr rtlCol="0" anchor="ctr">
            <a:normAutofit/>
          </a:bodyPr>
          <a:lstStyle/>
          <a:p>
            <a:pPr rtl="0">
              <a:spcAft>
                <a:spcPts val="600"/>
              </a:spcAft>
            </a:pPr>
            <a:r>
              <a:rPr lang="en-GB" b="1" dirty="0"/>
              <a:t>Module: </a:t>
            </a:r>
            <a:r>
              <a:rPr lang="en-GB" dirty="0"/>
              <a:t>Research Methods and Professional Practice</a:t>
            </a:r>
          </a:p>
        </p:txBody>
      </p:sp>
      <p:sp>
        <p:nvSpPr>
          <p:cNvPr id="9" name="Text Placeholder 8"/>
          <p:cNvSpPr>
            <a:spLocks noGrp="1"/>
          </p:cNvSpPr>
          <p:nvPr>
            <p:ph type="body" sz="quarter" idx="16"/>
          </p:nvPr>
        </p:nvSpPr>
        <p:spPr>
          <a:xfrm>
            <a:off x="4155313" y="954341"/>
            <a:ext cx="4294206" cy="755650"/>
          </a:xfrm>
        </p:spPr>
        <p:txBody>
          <a:bodyPr rtlCol="0" anchor="ctr">
            <a:normAutofit/>
          </a:bodyPr>
          <a:lstStyle/>
          <a:p>
            <a:pPr rtl="0">
              <a:spcAft>
                <a:spcPts val="600"/>
              </a:spcAft>
            </a:pPr>
            <a:r>
              <a:rPr lang="en-GB" b="1" dirty="0"/>
              <a:t>Name: </a:t>
            </a:r>
            <a:r>
              <a:rPr lang="en-GB" dirty="0"/>
              <a:t>Chijioke Igwe</a:t>
            </a:r>
          </a:p>
        </p:txBody>
      </p:sp>
    </p:spTree>
    <p:extLst>
      <p:ext uri="{BB962C8B-B14F-4D97-AF65-F5344CB8AC3E}">
        <p14:creationId xmlns:p14="http://schemas.microsoft.com/office/powerpoint/2010/main" val="268795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77946A2-8DCE-4047-9CAE-38128B4BAF3B}"/>
              </a:ext>
            </a:extLst>
          </p:cNvPr>
          <p:cNvSpPr>
            <a:spLocks noGrp="1"/>
          </p:cNvSpPr>
          <p:nvPr>
            <p:ph type="body" sz="quarter" idx="11"/>
          </p:nvPr>
        </p:nvSpPr>
        <p:spPr/>
        <p:txBody>
          <a:bodyPr rtlCol="0"/>
          <a:lstStyle/>
          <a:p>
            <a:pPr algn="just" rtl="0"/>
            <a:r>
              <a:rPr lang="en-US" dirty="0"/>
              <a:t>The advent of digital technology has brought about many opportunities in addition to varying challenges – with the Internet and the Web acting as enablers (Brookshear and Dennis, 2020). New technologies like smartphones, Internet of Things (IoTs) have further bridged the technology divide, with an upsurge in adoption and usage (Amoah and </a:t>
            </a:r>
            <a:r>
              <a:rPr lang="en-US" dirty="0" err="1"/>
              <a:t>Hayfron</a:t>
            </a:r>
            <a:r>
              <a:rPr lang="en-US" dirty="0"/>
              <a:t>-Acquah, 2022). However, with this increased adoption of technology comes the danger it poses, where criminals have latched onto its potency to harm others using social engineering techniques. </a:t>
            </a:r>
          </a:p>
          <a:p>
            <a:pPr algn="just" rtl="0"/>
            <a:r>
              <a:rPr lang="en-US" dirty="0" err="1"/>
              <a:t>Quishing</a:t>
            </a:r>
            <a:r>
              <a:rPr lang="en-US" dirty="0"/>
              <a:t> is a cybersecurity threat which blends Quick Response (QR) codes and phishing tactics. This form of social engineering attack is on the increase as adoption of QR codes has gained much traction as attackers use QR codes to redirect victims to malicious websites or prompt them to download malicious content (Cloudflare, 2025).</a:t>
            </a:r>
          </a:p>
          <a:p>
            <a:pPr rtl="0"/>
            <a:endParaRPr lang="en-GB" dirty="0"/>
          </a:p>
        </p:txBody>
      </p:sp>
      <p:sp>
        <p:nvSpPr>
          <p:cNvPr id="8" name="Title 7">
            <a:extLst>
              <a:ext uri="{FF2B5EF4-FFF2-40B4-BE49-F238E27FC236}">
                <a16:creationId xmlns:a16="http://schemas.microsoft.com/office/drawing/2014/main" id="{3BE52921-898C-4569-9D8A-F1C5E0ABE804}"/>
              </a:ext>
            </a:extLst>
          </p:cNvPr>
          <p:cNvSpPr>
            <a:spLocks noGrp="1"/>
          </p:cNvSpPr>
          <p:nvPr>
            <p:ph type="title"/>
          </p:nvPr>
        </p:nvSpPr>
        <p:spPr>
          <a:xfrm>
            <a:off x="3915596" y="794282"/>
            <a:ext cx="8035612" cy="1325563"/>
          </a:xfrm>
        </p:spPr>
        <p:txBody>
          <a:bodyPr rtlCol="0">
            <a:normAutofit fontScale="90000"/>
          </a:bodyPr>
          <a:lstStyle/>
          <a:p>
            <a:pPr rtl="0"/>
            <a:r>
              <a:rPr lang="en-US" dirty="0"/>
              <a:t>Security Impact of </a:t>
            </a:r>
            <a:r>
              <a:rPr lang="en-US" dirty="0" err="1"/>
              <a:t>Quishing</a:t>
            </a:r>
            <a:r>
              <a:rPr lang="en-US" dirty="0"/>
              <a:t> on Road Transporters in Somerset, England. </a:t>
            </a:r>
            <a:endParaRPr lang="en-GB" dirty="0"/>
          </a:p>
        </p:txBody>
      </p:sp>
      <p:pic>
        <p:nvPicPr>
          <p:cNvPr id="7" name="Picture Placeholder 6" title="Decorative"/>
          <p:cNvPicPr>
            <a:picLocks noGrp="1" noChangeAspect="1"/>
          </p:cNvPicPr>
          <p:nvPr>
            <p:ph type="pic" sz="quarter" idx="10"/>
          </p:nvPr>
        </p:nvPicPr>
        <p:blipFill rotWithShape="1">
          <a:blip r:embed="rId3" cstate="email">
            <a:extLst>
              <a:ext uri="{28A0092B-C50C-407E-A947-70E740481C1C}">
                <a14:useLocalDpi xmlns:a14="http://schemas.microsoft.com/office/drawing/2010/main"/>
              </a:ext>
            </a:extLst>
          </a:blip>
          <a:srcRect/>
          <a:stretch/>
        </p:blipFill>
        <p:spPr>
          <a:xfrm>
            <a:off x="0" y="1"/>
            <a:ext cx="3523423" cy="3206186"/>
          </a:xfrm>
        </p:spPr>
      </p:pic>
      <p:pic>
        <p:nvPicPr>
          <p:cNvPr id="9" name="Picture Placeholder 8"/>
          <p:cNvPicPr>
            <a:picLocks noGrp="1" noChangeAspect="1"/>
          </p:cNvPicPr>
          <p:nvPr>
            <p:ph type="pic" sz="quarter" idx="12"/>
          </p:nvPr>
        </p:nvPicPr>
        <p:blipFill>
          <a:blip r:embed="rId4"/>
          <a:srcRect/>
          <a:stretch/>
        </p:blipFill>
        <p:spPr/>
      </p:pic>
    </p:spTree>
    <p:extLst>
      <p:ext uri="{BB962C8B-B14F-4D97-AF65-F5344CB8AC3E}">
        <p14:creationId xmlns:p14="http://schemas.microsoft.com/office/powerpoint/2010/main" val="429917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F0240E2-270B-47F4-97C1-065A42CC2737}"/>
              </a:ext>
            </a:extLst>
          </p:cNvPr>
          <p:cNvSpPr>
            <a:spLocks noGrp="1"/>
          </p:cNvSpPr>
          <p:nvPr>
            <p:ph type="title"/>
          </p:nvPr>
        </p:nvSpPr>
        <p:spPr>
          <a:xfrm>
            <a:off x="664579" y="1567086"/>
            <a:ext cx="3945521" cy="1325563"/>
          </a:xfrm>
        </p:spPr>
        <p:txBody>
          <a:bodyPr rtlCol="0" anchor="b">
            <a:normAutofit/>
          </a:bodyPr>
          <a:lstStyle/>
          <a:p>
            <a:pPr rtl="0"/>
            <a:r>
              <a:rPr lang="en-GB" dirty="0"/>
              <a:t>Significance of Research Topic</a:t>
            </a:r>
          </a:p>
        </p:txBody>
      </p:sp>
      <p:pic>
        <p:nvPicPr>
          <p:cNvPr id="18" name="Picture Placeholder 15" title="Decorative"/>
          <p:cNvPicPr>
            <a:picLocks noGrp="1" noChangeAspect="1"/>
          </p:cNvPicPr>
          <p:nvPr>
            <p:ph type="pic" sz="quarter" idx="10"/>
          </p:nvPr>
        </p:nvPicPr>
        <p:blipFill>
          <a:blip r:embed="rId3" cstate="email">
            <a:extLst>
              <a:ext uri="{28A0092B-C50C-407E-A947-70E740481C1C}">
                <a14:useLocalDpi xmlns:a14="http://schemas.microsoft.com/office/drawing/2010/main"/>
              </a:ext>
            </a:extLst>
          </a:blip>
          <a:srcRect t="14478" r="-1" b="24772"/>
          <a:stretch>
            <a:fillRect/>
          </a:stretch>
        </p:blipFill>
        <p:spPr>
          <a:xfrm>
            <a:off x="6096000" y="1"/>
            <a:ext cx="6096000" cy="6858000"/>
          </a:xfrm>
          <a:noFill/>
        </p:spPr>
      </p:pic>
      <p:sp>
        <p:nvSpPr>
          <p:cNvPr id="11" name="Text Placeholder 10">
            <a:extLst>
              <a:ext uri="{FF2B5EF4-FFF2-40B4-BE49-F238E27FC236}">
                <a16:creationId xmlns:a16="http://schemas.microsoft.com/office/drawing/2014/main" id="{C752924E-B022-4FF4-B161-31F5531EC8DA}"/>
              </a:ext>
            </a:extLst>
          </p:cNvPr>
          <p:cNvSpPr>
            <a:spLocks noGrp="1"/>
          </p:cNvSpPr>
          <p:nvPr>
            <p:ph type="body" sz="quarter" idx="11"/>
          </p:nvPr>
        </p:nvSpPr>
        <p:spPr>
          <a:xfrm>
            <a:off x="664579" y="3732211"/>
            <a:ext cx="4793246" cy="1991743"/>
          </a:xfrm>
        </p:spPr>
        <p:txBody>
          <a:bodyPr rtlCol="0">
            <a:normAutofit/>
          </a:bodyPr>
          <a:lstStyle/>
          <a:p>
            <a:pPr marL="0" indent="0" algn="just" rtl="0">
              <a:lnSpc>
                <a:spcPct val="90000"/>
              </a:lnSpc>
              <a:buNone/>
            </a:pPr>
            <a:r>
              <a:rPr lang="en-US" sz="1600" dirty="0"/>
              <a:t>This research will provide empirical data on how susceptible road transporters within Somerset are to </a:t>
            </a:r>
            <a:r>
              <a:rPr lang="en-US" sz="1600" dirty="0" err="1"/>
              <a:t>quishing</a:t>
            </a:r>
            <a:r>
              <a:rPr lang="en-US" sz="1600" dirty="0"/>
              <a:t> attacks. There currently is limited research on this, so this will offer some knowledge on how this threat manifests in real-world cases, as limited cybersecurity training and protocols for QR code usage may mean that road transporters are vulnerable to exploitation. </a:t>
            </a:r>
            <a:endParaRPr lang="en-GB" sz="1600" dirty="0"/>
          </a:p>
        </p:txBody>
      </p:sp>
    </p:spTree>
    <p:extLst>
      <p:ext uri="{BB962C8B-B14F-4D97-AF65-F5344CB8AC3E}">
        <p14:creationId xmlns:p14="http://schemas.microsoft.com/office/powerpoint/2010/main" val="2885941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CEEE0-10E2-EDF9-4657-DD9BFE28DB7F}"/>
            </a:ext>
          </a:extLst>
        </p:cNvPr>
        <p:cNvGrpSpPr/>
        <p:nvPr/>
      </p:nvGrpSpPr>
      <p:grpSpPr>
        <a:xfrm>
          <a:off x="0" y="0"/>
          <a:ext cx="0" cy="0"/>
          <a:chOff x="0" y="0"/>
          <a:chExt cx="0" cy="0"/>
        </a:xfrm>
      </p:grpSpPr>
      <p:pic>
        <p:nvPicPr>
          <p:cNvPr id="18" name="Picture Placeholder 15">
            <a:extLst>
              <a:ext uri="{FF2B5EF4-FFF2-40B4-BE49-F238E27FC236}">
                <a16:creationId xmlns:a16="http://schemas.microsoft.com/office/drawing/2014/main" id="{5DAB6B3A-0BB5-A690-18D6-26E08057EAE3}"/>
              </a:ext>
            </a:extLst>
          </p:cNvPr>
          <p:cNvPicPr>
            <a:picLocks noGrp="1" noChangeAspect="1"/>
          </p:cNvPicPr>
          <p:nvPr>
            <p:ph type="pic" sz="quarter" idx="12"/>
          </p:nvPr>
        </p:nvPicPr>
        <p:blipFill>
          <a:blip r:embed="rId3"/>
          <a:srcRect l="21188" r="21188"/>
          <a:stretch/>
        </p:blipFill>
        <p:spPr>
          <a:xfrm>
            <a:off x="8658225" y="819150"/>
            <a:ext cx="3533775" cy="5095875"/>
          </a:xfrm>
          <a:noFill/>
        </p:spPr>
      </p:pic>
      <p:sp>
        <p:nvSpPr>
          <p:cNvPr id="42" name="Text Placeholder 3">
            <a:extLst>
              <a:ext uri="{FF2B5EF4-FFF2-40B4-BE49-F238E27FC236}">
                <a16:creationId xmlns:a16="http://schemas.microsoft.com/office/drawing/2014/main" id="{5FBFEF13-DCC3-01B6-3235-5199B612B23E}"/>
              </a:ext>
            </a:extLst>
          </p:cNvPr>
          <p:cNvSpPr>
            <a:spLocks noGrp="1"/>
          </p:cNvSpPr>
          <p:nvPr>
            <p:ph type="body" sz="quarter" idx="13"/>
          </p:nvPr>
        </p:nvSpPr>
        <p:spPr>
          <a:xfrm>
            <a:off x="270670" y="3023839"/>
            <a:ext cx="6239858" cy="421896"/>
          </a:xfrm>
        </p:spPr>
        <p:txBody>
          <a:bodyPr>
            <a:noAutofit/>
          </a:bodyPr>
          <a:lstStyle/>
          <a:p>
            <a:pPr marL="285750" indent="-285750">
              <a:buFont typeface="Arial" panose="020B0604020202020204" pitchFamily="34" charset="0"/>
              <a:buChar char="•"/>
            </a:pPr>
            <a:r>
              <a:rPr lang="en-US" sz="1600" dirty="0"/>
              <a:t>How do transporters use QR codes while operating on the road?</a:t>
            </a:r>
          </a:p>
        </p:txBody>
      </p:sp>
      <p:sp>
        <p:nvSpPr>
          <p:cNvPr id="43" name="Text Placeholder 4">
            <a:extLst>
              <a:ext uri="{FF2B5EF4-FFF2-40B4-BE49-F238E27FC236}">
                <a16:creationId xmlns:a16="http://schemas.microsoft.com/office/drawing/2014/main" id="{CF69CA62-174C-C2D9-16C2-29EB33A2C995}"/>
              </a:ext>
            </a:extLst>
          </p:cNvPr>
          <p:cNvSpPr>
            <a:spLocks noGrp="1"/>
          </p:cNvSpPr>
          <p:nvPr>
            <p:ph type="body" sz="quarter" idx="14"/>
          </p:nvPr>
        </p:nvSpPr>
        <p:spPr>
          <a:xfrm>
            <a:off x="281186" y="4135781"/>
            <a:ext cx="6622534" cy="421896"/>
          </a:xfrm>
        </p:spPr>
        <p:txBody>
          <a:bodyPr>
            <a:noAutofit/>
          </a:bodyPr>
          <a:lstStyle/>
          <a:p>
            <a:pPr marL="285750" indent="-285750">
              <a:buFont typeface="Arial" panose="020B0604020202020204" pitchFamily="34" charset="0"/>
              <a:buChar char="•"/>
            </a:pPr>
            <a:r>
              <a:rPr lang="en-US" sz="1600" dirty="0"/>
              <a:t>Are there existing cybersecurity measure to detect and prevent </a:t>
            </a:r>
            <a:r>
              <a:rPr lang="en-US" sz="1600" dirty="0" err="1"/>
              <a:t>quishing</a:t>
            </a:r>
            <a:r>
              <a:rPr lang="en-US" sz="1600" dirty="0"/>
              <a:t>?</a:t>
            </a:r>
          </a:p>
        </p:txBody>
      </p:sp>
      <p:sp>
        <p:nvSpPr>
          <p:cNvPr id="44" name="Text Placeholder 5">
            <a:extLst>
              <a:ext uri="{FF2B5EF4-FFF2-40B4-BE49-F238E27FC236}">
                <a16:creationId xmlns:a16="http://schemas.microsoft.com/office/drawing/2014/main" id="{4BE4DB0F-D1AB-5BBA-6CF7-1992B62FAECB}"/>
              </a:ext>
            </a:extLst>
          </p:cNvPr>
          <p:cNvSpPr>
            <a:spLocks noGrp="1"/>
          </p:cNvSpPr>
          <p:nvPr>
            <p:ph type="body" sz="quarter" idx="15"/>
          </p:nvPr>
        </p:nvSpPr>
        <p:spPr>
          <a:xfrm>
            <a:off x="281186" y="3562270"/>
            <a:ext cx="7792966" cy="375285"/>
          </a:xfrm>
        </p:spPr>
        <p:txBody>
          <a:bodyPr>
            <a:noAutofit/>
          </a:bodyPr>
          <a:lstStyle/>
          <a:p>
            <a:pPr marL="285750" indent="-285750">
              <a:buFont typeface="Arial" panose="020B0604020202020204" pitchFamily="34" charset="0"/>
              <a:buChar char="•"/>
            </a:pPr>
            <a:r>
              <a:rPr lang="en-US" sz="1600" dirty="0"/>
              <a:t>What are the security practices adopted by the road transporters when using a QR code?</a:t>
            </a:r>
          </a:p>
        </p:txBody>
      </p:sp>
      <p:sp>
        <p:nvSpPr>
          <p:cNvPr id="45" name="Text Placeholder 6">
            <a:extLst>
              <a:ext uri="{FF2B5EF4-FFF2-40B4-BE49-F238E27FC236}">
                <a16:creationId xmlns:a16="http://schemas.microsoft.com/office/drawing/2014/main" id="{9AB5F276-AA26-78B9-B0F2-215A18BCFACF}"/>
              </a:ext>
            </a:extLst>
          </p:cNvPr>
          <p:cNvSpPr>
            <a:spLocks noGrp="1"/>
          </p:cNvSpPr>
          <p:nvPr>
            <p:ph type="body" sz="quarter" idx="16"/>
          </p:nvPr>
        </p:nvSpPr>
        <p:spPr>
          <a:xfrm>
            <a:off x="270668" y="4668527"/>
            <a:ext cx="6322156" cy="421896"/>
          </a:xfrm>
        </p:spPr>
        <p:txBody>
          <a:bodyPr>
            <a:noAutofit/>
          </a:bodyPr>
          <a:lstStyle/>
          <a:p>
            <a:pPr marL="285750" indent="-285750">
              <a:buFont typeface="Arial" panose="020B0604020202020204" pitchFamily="34" charset="0"/>
              <a:buChar char="•"/>
            </a:pPr>
            <a:r>
              <a:rPr lang="en-US" sz="1600" dirty="0"/>
              <a:t>What remedies can be sought for a victim of a </a:t>
            </a:r>
            <a:r>
              <a:rPr lang="en-US" sz="1600" dirty="0" err="1"/>
              <a:t>quishing</a:t>
            </a:r>
            <a:r>
              <a:rPr lang="en-US" sz="1600" dirty="0"/>
              <a:t> attack?</a:t>
            </a:r>
          </a:p>
        </p:txBody>
      </p:sp>
      <p:sp>
        <p:nvSpPr>
          <p:cNvPr id="8" name="Title 7">
            <a:extLst>
              <a:ext uri="{FF2B5EF4-FFF2-40B4-BE49-F238E27FC236}">
                <a16:creationId xmlns:a16="http://schemas.microsoft.com/office/drawing/2014/main" id="{A5C4CB7D-2984-79B3-7CEB-1EEBADCF98D3}"/>
              </a:ext>
            </a:extLst>
          </p:cNvPr>
          <p:cNvSpPr>
            <a:spLocks noGrp="1"/>
          </p:cNvSpPr>
          <p:nvPr>
            <p:ph type="title"/>
          </p:nvPr>
        </p:nvSpPr>
        <p:spPr>
          <a:xfrm>
            <a:off x="595100" y="192385"/>
            <a:ext cx="2275389" cy="1025525"/>
          </a:xfrm>
        </p:spPr>
        <p:txBody>
          <a:bodyPr rtlCol="0" anchor="b">
            <a:normAutofit/>
          </a:bodyPr>
          <a:lstStyle/>
          <a:p>
            <a:pPr rtl="0"/>
            <a:r>
              <a:rPr lang="en-GB" sz="3500" dirty="0"/>
              <a:t>Research Questions</a:t>
            </a:r>
          </a:p>
        </p:txBody>
      </p:sp>
      <p:sp>
        <p:nvSpPr>
          <p:cNvPr id="3" name="Text Placeholder 3">
            <a:extLst>
              <a:ext uri="{FF2B5EF4-FFF2-40B4-BE49-F238E27FC236}">
                <a16:creationId xmlns:a16="http://schemas.microsoft.com/office/drawing/2014/main" id="{2EC010D3-C0D5-CA07-204F-0A49741CE225}"/>
              </a:ext>
            </a:extLst>
          </p:cNvPr>
          <p:cNvSpPr txBox="1">
            <a:spLocks/>
          </p:cNvSpPr>
          <p:nvPr/>
        </p:nvSpPr>
        <p:spPr>
          <a:xfrm>
            <a:off x="270667" y="5201273"/>
            <a:ext cx="7520021" cy="37528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Font typeface="Arial" panose="020B0604020202020204" pitchFamily="34" charset="0"/>
              <a:buNone/>
              <a:defRPr sz="1400" b="0" i="0" kern="1200">
                <a:solidFill>
                  <a:schemeClr val="tx2"/>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600" dirty="0"/>
              <a:t>How can road transporters improve on their resilience, so not to become vulnerable to </a:t>
            </a:r>
            <a:r>
              <a:rPr lang="en-US" sz="1600" dirty="0" err="1"/>
              <a:t>quishing</a:t>
            </a:r>
            <a:r>
              <a:rPr lang="en-US" sz="1600" dirty="0"/>
              <a:t> attacks?</a:t>
            </a:r>
          </a:p>
        </p:txBody>
      </p:sp>
      <p:sp>
        <p:nvSpPr>
          <p:cNvPr id="4" name="Text Placeholder 3">
            <a:extLst>
              <a:ext uri="{FF2B5EF4-FFF2-40B4-BE49-F238E27FC236}">
                <a16:creationId xmlns:a16="http://schemas.microsoft.com/office/drawing/2014/main" id="{64C2B93D-D5A3-71D0-B8EE-42ECDE5FC2FE}"/>
              </a:ext>
            </a:extLst>
          </p:cNvPr>
          <p:cNvSpPr txBox="1">
            <a:spLocks/>
          </p:cNvSpPr>
          <p:nvPr/>
        </p:nvSpPr>
        <p:spPr>
          <a:xfrm>
            <a:off x="281186" y="2601943"/>
            <a:ext cx="6979150" cy="42189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0"/>
              </a:spcBef>
              <a:buFont typeface="Arial" panose="020B0604020202020204" pitchFamily="34" charset="0"/>
              <a:buNone/>
              <a:defRPr sz="1400" b="0" i="0" kern="1200">
                <a:solidFill>
                  <a:schemeClr val="tx2"/>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600" dirty="0"/>
              <a:t>What is the awareness level of </a:t>
            </a:r>
            <a:r>
              <a:rPr lang="en-US" sz="1600" dirty="0" err="1"/>
              <a:t>quishing</a:t>
            </a:r>
            <a:r>
              <a:rPr lang="en-US" sz="1600" dirty="0"/>
              <a:t> among road transporters in Somerset?</a:t>
            </a:r>
          </a:p>
        </p:txBody>
      </p:sp>
    </p:spTree>
    <p:extLst>
      <p:ext uri="{BB962C8B-B14F-4D97-AF65-F5344CB8AC3E}">
        <p14:creationId xmlns:p14="http://schemas.microsoft.com/office/powerpoint/2010/main" val="1466930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B598F-DD68-653D-FC66-184AB8763105}"/>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4C1C47BE-C3E3-CE1D-6744-B94C99098483}"/>
              </a:ext>
            </a:extLst>
          </p:cNvPr>
          <p:cNvSpPr>
            <a:spLocks noGrp="1"/>
          </p:cNvSpPr>
          <p:nvPr>
            <p:ph type="title"/>
          </p:nvPr>
        </p:nvSpPr>
        <p:spPr>
          <a:xfrm>
            <a:off x="940804" y="1462312"/>
            <a:ext cx="4940693" cy="764634"/>
          </a:xfrm>
        </p:spPr>
        <p:txBody>
          <a:bodyPr rtlCol="0" anchor="b">
            <a:normAutofit/>
          </a:bodyPr>
          <a:lstStyle/>
          <a:p>
            <a:pPr rtl="0"/>
            <a:r>
              <a:rPr lang="en-GB" dirty="0"/>
              <a:t>Aims and Objectives</a:t>
            </a:r>
          </a:p>
        </p:txBody>
      </p:sp>
      <p:pic>
        <p:nvPicPr>
          <p:cNvPr id="18" name="Picture Placeholder 15">
            <a:extLst>
              <a:ext uri="{FF2B5EF4-FFF2-40B4-BE49-F238E27FC236}">
                <a16:creationId xmlns:a16="http://schemas.microsoft.com/office/drawing/2014/main" id="{988AC7B2-1872-A87D-97FC-E382095B08D1}"/>
              </a:ext>
            </a:extLst>
          </p:cNvPr>
          <p:cNvPicPr>
            <a:picLocks noGrp="1" noChangeAspect="1"/>
          </p:cNvPicPr>
          <p:nvPr>
            <p:ph type="pic" sz="quarter" idx="10"/>
          </p:nvPr>
        </p:nvPicPr>
        <p:blipFill>
          <a:blip r:embed="rId3"/>
          <a:srcRect l="20370" r="20370"/>
          <a:stretch/>
        </p:blipFill>
        <p:spPr>
          <a:xfrm>
            <a:off x="7772400" y="628649"/>
            <a:ext cx="4419599" cy="5562601"/>
          </a:xfrm>
          <a:noFill/>
        </p:spPr>
      </p:pic>
      <p:sp>
        <p:nvSpPr>
          <p:cNvPr id="11" name="Text Placeholder 10">
            <a:extLst>
              <a:ext uri="{FF2B5EF4-FFF2-40B4-BE49-F238E27FC236}">
                <a16:creationId xmlns:a16="http://schemas.microsoft.com/office/drawing/2014/main" id="{2102E220-F8CF-5950-6718-A3DC7794363C}"/>
              </a:ext>
            </a:extLst>
          </p:cNvPr>
          <p:cNvSpPr>
            <a:spLocks noGrp="1"/>
          </p:cNvSpPr>
          <p:nvPr>
            <p:ph type="body" sz="quarter" idx="11"/>
          </p:nvPr>
        </p:nvSpPr>
        <p:spPr>
          <a:xfrm>
            <a:off x="664579" y="2550796"/>
            <a:ext cx="5324741" cy="3392233"/>
          </a:xfrm>
        </p:spPr>
        <p:txBody>
          <a:bodyPr rtlCol="0">
            <a:normAutofit lnSpcReduction="10000"/>
          </a:bodyPr>
          <a:lstStyle/>
          <a:p>
            <a:pPr marL="0" indent="0" algn="just" rtl="0">
              <a:lnSpc>
                <a:spcPct val="90000"/>
              </a:lnSpc>
              <a:buNone/>
            </a:pPr>
            <a:r>
              <a:rPr lang="en-US" sz="1600" dirty="0"/>
              <a:t>• To create and evaluate the awareness level of road transporters in Somerset.</a:t>
            </a:r>
          </a:p>
          <a:p>
            <a:pPr marL="0" indent="0" algn="just" rtl="0">
              <a:lnSpc>
                <a:spcPct val="90000"/>
              </a:lnSpc>
              <a:buNone/>
            </a:pPr>
            <a:r>
              <a:rPr lang="en-US" sz="1600" dirty="0"/>
              <a:t>• To assess the existing cybersecurity gaps that enables continues </a:t>
            </a:r>
            <a:r>
              <a:rPr lang="en-US" sz="1600" dirty="0" err="1"/>
              <a:t>quishing</a:t>
            </a:r>
            <a:r>
              <a:rPr lang="en-US" sz="1600" dirty="0"/>
              <a:t> attacks.</a:t>
            </a:r>
          </a:p>
          <a:p>
            <a:pPr marL="0" indent="0" algn="just" rtl="0">
              <a:lnSpc>
                <a:spcPct val="90000"/>
              </a:lnSpc>
              <a:buNone/>
            </a:pPr>
            <a:r>
              <a:rPr lang="en-US" sz="1600" dirty="0"/>
              <a:t>• To </a:t>
            </a:r>
            <a:r>
              <a:rPr lang="en-US" sz="1600" dirty="0" err="1"/>
              <a:t>analyse</a:t>
            </a:r>
            <a:r>
              <a:rPr lang="en-US" sz="1600" dirty="0"/>
              <a:t> the frequency of </a:t>
            </a:r>
            <a:r>
              <a:rPr lang="en-US" sz="1600" dirty="0" err="1"/>
              <a:t>quishing</a:t>
            </a:r>
            <a:r>
              <a:rPr lang="en-US" sz="1600" dirty="0"/>
              <a:t> incidents affecting road transporters.</a:t>
            </a:r>
          </a:p>
          <a:p>
            <a:pPr marL="0" indent="0" algn="just" rtl="0">
              <a:lnSpc>
                <a:spcPct val="90000"/>
              </a:lnSpc>
              <a:buNone/>
            </a:pPr>
            <a:r>
              <a:rPr lang="en-US" sz="1600" dirty="0"/>
              <a:t>• To identify mediums where QR codes are used and determine their vulnerability.</a:t>
            </a:r>
          </a:p>
          <a:p>
            <a:pPr marL="0" indent="0" algn="just" rtl="0">
              <a:lnSpc>
                <a:spcPct val="90000"/>
              </a:lnSpc>
              <a:buNone/>
            </a:pPr>
            <a:r>
              <a:rPr lang="en-US" sz="1600" dirty="0"/>
              <a:t>• To propose security steps to reducing instances of successful </a:t>
            </a:r>
            <a:r>
              <a:rPr lang="en-US" sz="1600" dirty="0" err="1"/>
              <a:t>quishing</a:t>
            </a:r>
            <a:r>
              <a:rPr lang="en-US" sz="1600" dirty="0"/>
              <a:t> attacks.</a:t>
            </a:r>
          </a:p>
          <a:p>
            <a:pPr marL="0" indent="0" algn="just" rtl="0">
              <a:lnSpc>
                <a:spcPct val="90000"/>
              </a:lnSpc>
              <a:buNone/>
            </a:pPr>
            <a:r>
              <a:rPr lang="en-US" sz="1600" dirty="0"/>
              <a:t>•To recommend policy formulations for transport companies/local authorities, so users are safe while using QR codes. </a:t>
            </a:r>
            <a:endParaRPr lang="en-GB" sz="1600" dirty="0"/>
          </a:p>
        </p:txBody>
      </p:sp>
    </p:spTree>
    <p:extLst>
      <p:ext uri="{BB962C8B-B14F-4D97-AF65-F5344CB8AC3E}">
        <p14:creationId xmlns:p14="http://schemas.microsoft.com/office/powerpoint/2010/main" val="2468712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324634-2523-3487-493C-F92575D407CC}"/>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B5B38807-80BE-C10A-19E5-81FFAFCE205D}"/>
              </a:ext>
            </a:extLst>
          </p:cNvPr>
          <p:cNvSpPr>
            <a:spLocks noGrp="1"/>
          </p:cNvSpPr>
          <p:nvPr>
            <p:ph type="title"/>
          </p:nvPr>
        </p:nvSpPr>
        <p:spPr>
          <a:xfrm>
            <a:off x="2541004" y="532654"/>
            <a:ext cx="6193421" cy="764634"/>
          </a:xfrm>
        </p:spPr>
        <p:txBody>
          <a:bodyPr rtlCol="0" anchor="b">
            <a:normAutofit fontScale="90000"/>
          </a:bodyPr>
          <a:lstStyle/>
          <a:p>
            <a:pPr rtl="0"/>
            <a:r>
              <a:rPr lang="en-GB" dirty="0"/>
              <a:t>Review of Related Literature</a:t>
            </a:r>
          </a:p>
        </p:txBody>
      </p:sp>
      <p:pic>
        <p:nvPicPr>
          <p:cNvPr id="18" name="Picture Placeholder 15">
            <a:extLst>
              <a:ext uri="{FF2B5EF4-FFF2-40B4-BE49-F238E27FC236}">
                <a16:creationId xmlns:a16="http://schemas.microsoft.com/office/drawing/2014/main" id="{FF1242DF-981F-246D-56B7-F6A20352658B}"/>
              </a:ext>
            </a:extLst>
          </p:cNvPr>
          <p:cNvPicPr>
            <a:picLocks noGrp="1" noChangeAspect="1"/>
          </p:cNvPicPr>
          <p:nvPr>
            <p:ph type="pic" sz="quarter" idx="10"/>
          </p:nvPr>
        </p:nvPicPr>
        <p:blipFill>
          <a:blip r:embed="rId3"/>
          <a:srcRect l="27724" r="27724"/>
          <a:stretch/>
        </p:blipFill>
        <p:spPr>
          <a:xfrm>
            <a:off x="8039100" y="1638300"/>
            <a:ext cx="4152899" cy="4552950"/>
          </a:xfrm>
          <a:noFill/>
        </p:spPr>
      </p:pic>
      <p:sp>
        <p:nvSpPr>
          <p:cNvPr id="11" name="Text Placeholder 10">
            <a:extLst>
              <a:ext uri="{FF2B5EF4-FFF2-40B4-BE49-F238E27FC236}">
                <a16:creationId xmlns:a16="http://schemas.microsoft.com/office/drawing/2014/main" id="{3A910CAB-B36E-3F76-82E8-353EEB3F6C72}"/>
              </a:ext>
            </a:extLst>
          </p:cNvPr>
          <p:cNvSpPr>
            <a:spLocks noGrp="1"/>
          </p:cNvSpPr>
          <p:nvPr>
            <p:ph type="body" sz="quarter" idx="11"/>
          </p:nvPr>
        </p:nvSpPr>
        <p:spPr>
          <a:xfrm>
            <a:off x="664579" y="1638300"/>
            <a:ext cx="5324741" cy="4304729"/>
          </a:xfrm>
        </p:spPr>
        <p:txBody>
          <a:bodyPr rtlCol="0">
            <a:normAutofit lnSpcReduction="10000"/>
          </a:bodyPr>
          <a:lstStyle/>
          <a:p>
            <a:pPr marL="0" indent="0" algn="just" rtl="0">
              <a:lnSpc>
                <a:spcPct val="90000"/>
              </a:lnSpc>
              <a:buNone/>
            </a:pPr>
            <a:r>
              <a:rPr lang="en-US" sz="1600" dirty="0"/>
              <a:t>* Amoah and </a:t>
            </a:r>
            <a:r>
              <a:rPr lang="en-US" sz="1600" dirty="0" err="1"/>
              <a:t>Hayfron</a:t>
            </a:r>
            <a:r>
              <a:rPr lang="en-US" sz="1600" dirty="0"/>
              <a:t>-Acquah (2022) explores the rising threat of </a:t>
            </a:r>
            <a:r>
              <a:rPr lang="en-US" sz="1600" dirty="0" err="1"/>
              <a:t>quishing</a:t>
            </a:r>
            <a:r>
              <a:rPr lang="en-US" sz="1600" dirty="0"/>
              <a:t> and proposes mitigation steps.  </a:t>
            </a:r>
          </a:p>
          <a:p>
            <a:pPr marL="0" indent="0" algn="just" rtl="0">
              <a:lnSpc>
                <a:spcPct val="90000"/>
              </a:lnSpc>
              <a:buNone/>
            </a:pPr>
            <a:r>
              <a:rPr lang="en-US" sz="1600" dirty="0"/>
              <a:t>* Wen, W. </a:t>
            </a:r>
            <a:r>
              <a:rPr lang="en-US" sz="1600" i="1" dirty="0"/>
              <a:t>et al</a:t>
            </a:r>
            <a:r>
              <a:rPr lang="en-US" sz="1600" dirty="0"/>
              <a:t>. (2023) proposes a deep learning-based method to protect hidden information in QR codes from being tampered. </a:t>
            </a:r>
          </a:p>
          <a:p>
            <a:pPr marL="0" indent="0" algn="just" rtl="0">
              <a:lnSpc>
                <a:spcPct val="90000"/>
              </a:lnSpc>
              <a:buNone/>
            </a:pPr>
            <a:r>
              <a:rPr lang="en-US" sz="1600" dirty="0"/>
              <a:t>* Mishra, A. </a:t>
            </a:r>
            <a:r>
              <a:rPr lang="en-US" sz="1600" i="1" dirty="0"/>
              <a:t>et al</a:t>
            </a:r>
            <a:r>
              <a:rPr lang="en-US" sz="1600" dirty="0"/>
              <a:t>. (2025) assesses the risks posed by QR codes in relation to privacy issues. </a:t>
            </a:r>
          </a:p>
          <a:p>
            <a:pPr algn="just" rtl="0">
              <a:lnSpc>
                <a:spcPct val="90000"/>
              </a:lnSpc>
            </a:pPr>
            <a:r>
              <a:rPr lang="en-US" sz="1600" dirty="0"/>
              <a:t>* </a:t>
            </a:r>
            <a:r>
              <a:rPr lang="en-US" sz="1600" dirty="0" err="1"/>
              <a:t>Bichnigauri</a:t>
            </a:r>
            <a:r>
              <a:rPr lang="en-US" sz="1600" dirty="0"/>
              <a:t>, A. </a:t>
            </a:r>
            <a:r>
              <a:rPr lang="en-US" sz="1600" i="1" dirty="0"/>
              <a:t>et at</a:t>
            </a:r>
            <a:r>
              <a:rPr lang="en-US" sz="1600" dirty="0"/>
              <a:t>. (2023) opined that QR code attacks exploits on the trust and convenience of QR codes and underscored the security risks for users if scanned. The authors further highlights measures taken by attackers to bypass </a:t>
            </a:r>
            <a:r>
              <a:rPr lang="en-US" sz="1600" dirty="0" err="1"/>
              <a:t>defence</a:t>
            </a:r>
            <a:r>
              <a:rPr lang="en-US" sz="1600" dirty="0"/>
              <a:t> mechanisms and proposes some actions to take to mitigate the occurrences of </a:t>
            </a:r>
            <a:r>
              <a:rPr lang="en-US" sz="1600" dirty="0" err="1"/>
              <a:t>quishing</a:t>
            </a:r>
            <a:r>
              <a:rPr lang="en-US" sz="1600" dirty="0"/>
              <a:t>. </a:t>
            </a:r>
          </a:p>
          <a:p>
            <a:pPr algn="just" rtl="0">
              <a:lnSpc>
                <a:spcPct val="90000"/>
              </a:lnSpc>
            </a:pPr>
            <a:r>
              <a:rPr lang="en-US" sz="1600" dirty="0"/>
              <a:t>* Musa, B. (2025) explores the most common phishing techniques including </a:t>
            </a:r>
            <a:r>
              <a:rPr lang="en-US" sz="1600" dirty="0" err="1"/>
              <a:t>quishing</a:t>
            </a:r>
            <a:r>
              <a:rPr lang="en-US" sz="1600" dirty="0"/>
              <a:t>, and how they exploit mobile platforms, social engineering, and user trust. The paper highlights detection challenges and promptly proposes various measure to counter the evolving threat of </a:t>
            </a:r>
            <a:r>
              <a:rPr lang="en-US" sz="1600" dirty="0" err="1"/>
              <a:t>quishing</a:t>
            </a:r>
            <a:r>
              <a:rPr lang="en-US" sz="1600" dirty="0"/>
              <a:t>. </a:t>
            </a:r>
          </a:p>
          <a:p>
            <a:pPr marL="0" indent="0" algn="just" rtl="0">
              <a:lnSpc>
                <a:spcPct val="90000"/>
              </a:lnSpc>
              <a:buNone/>
            </a:pPr>
            <a:endParaRPr lang="en-US" sz="1600" dirty="0"/>
          </a:p>
        </p:txBody>
      </p:sp>
    </p:spTree>
    <p:extLst>
      <p:ext uri="{BB962C8B-B14F-4D97-AF65-F5344CB8AC3E}">
        <p14:creationId xmlns:p14="http://schemas.microsoft.com/office/powerpoint/2010/main" val="35330238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title="Decorative"/>
          <p:cNvPicPr>
            <a:picLocks noGrp="1" noChangeAspect="1"/>
          </p:cNvPicPr>
          <p:nvPr>
            <p:ph type="pic" sz="quarter" idx="10"/>
          </p:nvPr>
        </p:nvPicPr>
        <p:blipFill>
          <a:blip r:embed="rId3" cstate="email">
            <a:extLst>
              <a:ext uri="{28A0092B-C50C-407E-A947-70E740481C1C}">
                <a14:useLocalDpi xmlns:a14="http://schemas.microsoft.com/office/drawing/2010/main"/>
              </a:ext>
            </a:extLst>
          </a:blip>
          <a:srcRect/>
          <a:stretch>
            <a:fillRect/>
          </a:stretch>
        </p:blipFill>
        <p:spPr>
          <a:xfrm flipH="1">
            <a:off x="0" y="0"/>
            <a:ext cx="12192000" cy="6858000"/>
          </a:xfrm>
        </p:spPr>
      </p:pic>
      <p:sp>
        <p:nvSpPr>
          <p:cNvPr id="3" name="Text Placeholder 2"/>
          <p:cNvSpPr>
            <a:spLocks noGrp="1"/>
          </p:cNvSpPr>
          <p:nvPr>
            <p:ph type="body" sz="quarter" idx="14"/>
          </p:nvPr>
        </p:nvSpPr>
        <p:spPr/>
        <p:txBody>
          <a:bodyPr rtlCol="0"/>
          <a:lstStyle/>
          <a:p>
            <a:pPr rtl="0"/>
            <a:r>
              <a:rPr lang="en-GB" dirty="0"/>
              <a:t>Methodology</a:t>
            </a:r>
          </a:p>
        </p:txBody>
      </p:sp>
    </p:spTree>
    <p:extLst>
      <p:ext uri="{BB962C8B-B14F-4D97-AF65-F5344CB8AC3E}">
        <p14:creationId xmlns:p14="http://schemas.microsoft.com/office/powerpoint/2010/main" val="1415924349"/>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2571325_TF44868783.potx" id="{C9C2394B-444C-42D0-A23C-1524B4027EBD}" vid="{E9BEF254-6945-4C8A-9A44-7CDA8A08D70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sophisticated presentation</Template>
  <TotalTime>0</TotalTime>
  <Words>1426</Words>
  <Application>Microsoft Office PowerPoint</Application>
  <PresentationFormat>Widescreen</PresentationFormat>
  <Paragraphs>119</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Arial</vt:lpstr>
      <vt:lpstr>Calibri</vt:lpstr>
      <vt:lpstr>Calibri Light</vt:lpstr>
      <vt:lpstr>Corbel</vt:lpstr>
      <vt:lpstr>Office Theme</vt:lpstr>
      <vt:lpstr>Research Proposal Presentation</vt:lpstr>
      <vt:lpstr>Contents</vt:lpstr>
      <vt:lpstr>Introduction</vt:lpstr>
      <vt:lpstr>Security Impact of Quishing on Road Transporters in Somerset, England. </vt:lpstr>
      <vt:lpstr>Significance of Research Topic</vt:lpstr>
      <vt:lpstr>Research Questions</vt:lpstr>
      <vt:lpstr>Aims and Objectives</vt:lpstr>
      <vt:lpstr>Review of Related Literature</vt:lpstr>
      <vt:lpstr>PowerPoint Presentation</vt:lpstr>
      <vt:lpstr>Research Design</vt:lpstr>
      <vt:lpstr>Sampling</vt:lpstr>
      <vt:lpstr>Data Analysis</vt:lpstr>
      <vt:lpstr>Ethical Considerations</vt:lpstr>
      <vt:lpstr>Expected Outcome</vt:lpstr>
      <vt:lpstr>Timeline</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Igwe Chijioke</dc:creator>
  <cp:lastModifiedBy>Igwe Chijioke</cp:lastModifiedBy>
  <cp:revision>1</cp:revision>
  <dcterms:created xsi:type="dcterms:W3CDTF">2025-10-02T19:27:24Z</dcterms:created>
  <dcterms:modified xsi:type="dcterms:W3CDTF">2025-10-04T13:49:03Z</dcterms:modified>
</cp:coreProperties>
</file>